
<file path=[Content_Types].xml><?xml version="1.0" encoding="utf-8"?>
<Types xmlns="http://schemas.openxmlformats.org/package/2006/content-types">
  <Default Extension="gif" ContentType="image/gi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3" r:id="rId2"/>
  </p:sldMasterIdLst>
  <p:notesMasterIdLst>
    <p:notesMasterId r:id="rId9"/>
  </p:notesMasterIdLst>
  <p:sldIdLst>
    <p:sldId id="446" r:id="rId3"/>
    <p:sldId id="488" r:id="rId4"/>
    <p:sldId id="489" r:id="rId5"/>
    <p:sldId id="490" r:id="rId6"/>
    <p:sldId id="491" r:id="rId7"/>
    <p:sldId id="492" r:id="rId8"/>
  </p:sldIdLst>
  <p:sldSz cx="12192000" cy="6858000"/>
  <p:notesSz cx="6858000" cy="9144000"/>
  <p:defaultTextStyle>
    <a:defPPr>
      <a:defRPr lang="nl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47" d="100"/>
          <a:sy n="47" d="100"/>
        </p:scale>
        <p:origin x="1416" y="1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FBEE50-54B1-4B72-9568-EF26DEE428F6}" type="datetimeFigureOut">
              <a:rPr lang="nl-BE" smtClean="0"/>
              <a:t>3/03/2025</a:t>
            </a:fld>
            <a:endParaRPr lang="nl-BE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BE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15ACCF-9B52-4034-A7C0-205145D9EDAC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8479875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9A3996E-0EAA-420D-86E0-E8C42636056C}" type="slidenum">
              <a:rPr kumimoji="0" lang="nl-B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nl-B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624776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>
            <a:extLst>
              <a:ext uri="{FF2B5EF4-FFF2-40B4-BE49-F238E27FC236}">
                <a16:creationId xmlns:a16="http://schemas.microsoft.com/office/drawing/2014/main" id="{EB46B8FB-F6A2-5F47-A6CD-A7E17E69270F}"/>
              </a:ext>
            </a:extLst>
          </p:cNvPr>
          <p:cNvGrpSpPr/>
          <p:nvPr/>
        </p:nvGrpSpPr>
        <p:grpSpPr>
          <a:xfrm>
            <a:off x="6201388" y="0"/>
            <a:ext cx="5990612" cy="6858001"/>
            <a:chOff x="6201388" y="0"/>
            <a:chExt cx="5990612" cy="6858001"/>
          </a:xfrm>
        </p:grpSpPr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419BDE93-3EC2-4E4D-BC0B-417378F49EDA}"/>
                </a:ext>
              </a:extLst>
            </p:cNvPr>
            <p:cNvSpPr/>
            <p:nvPr/>
          </p:nvSpPr>
          <p:spPr>
            <a:xfrm>
              <a:off x="6201388" y="354939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>
              <a:extLst>
                <a:ext uri="{FF2B5EF4-FFF2-40B4-BE49-F238E27FC236}">
                  <a16:creationId xmlns:a16="http://schemas.microsoft.com/office/drawing/2014/main" id="{FE21F82F-1EE5-8240-97F8-387DF0253FCE}"/>
                </a:ext>
              </a:extLst>
            </p:cNvPr>
            <p:cNvSpPr/>
            <p:nvPr/>
          </p:nvSpPr>
          <p:spPr>
            <a:xfrm>
              <a:off x="6201389" y="1"/>
              <a:ext cx="1130725" cy="565575"/>
            </a:xfrm>
            <a:custGeom>
              <a:avLst/>
              <a:gdLst>
                <a:gd name="connsiteX0" fmla="*/ 21 w 1130725"/>
                <a:gd name="connsiteY0" fmla="*/ 0 h 565575"/>
                <a:gd name="connsiteX1" fmla="*/ 1130704 w 1130725"/>
                <a:gd name="connsiteY1" fmla="*/ 0 h 565575"/>
                <a:gd name="connsiteX2" fmla="*/ 1130725 w 1130725"/>
                <a:gd name="connsiteY2" fmla="*/ 213 h 565575"/>
                <a:gd name="connsiteX3" fmla="*/ 565362 w 1130725"/>
                <a:gd name="connsiteY3" fmla="*/ 565575 h 565575"/>
                <a:gd name="connsiteX4" fmla="*/ 0 w 1130725"/>
                <a:gd name="connsiteY4" fmla="*/ 213 h 565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5" h="565575">
                  <a:moveTo>
                    <a:pt x="21" y="0"/>
                  </a:moveTo>
                  <a:lnTo>
                    <a:pt x="1130704" y="0"/>
                  </a:lnTo>
                  <a:lnTo>
                    <a:pt x="1130725" y="213"/>
                  </a:lnTo>
                  <a:cubicBezTo>
                    <a:pt x="1130725" y="312454"/>
                    <a:pt x="877604" y="565575"/>
                    <a:pt x="565362" y="565575"/>
                  </a:cubicBezTo>
                  <a:cubicBezTo>
                    <a:pt x="253121" y="565575"/>
                    <a:pt x="0" y="312454"/>
                    <a:pt x="0" y="21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9" name="Freeform 48">
              <a:extLst>
                <a:ext uri="{FF2B5EF4-FFF2-40B4-BE49-F238E27FC236}">
                  <a16:creationId xmlns:a16="http://schemas.microsoft.com/office/drawing/2014/main" id="{AE1903E3-6B5F-6B4C-9A1F-62628A050AEB}"/>
                </a:ext>
              </a:extLst>
            </p:cNvPr>
            <p:cNvSpPr/>
            <p:nvPr/>
          </p:nvSpPr>
          <p:spPr>
            <a:xfrm>
              <a:off x="7564255" y="6292426"/>
              <a:ext cx="1130723" cy="565575"/>
            </a:xfrm>
            <a:custGeom>
              <a:avLst/>
              <a:gdLst>
                <a:gd name="connsiteX0" fmla="*/ 565362 w 1130723"/>
                <a:gd name="connsiteY0" fmla="*/ 0 h 565575"/>
                <a:gd name="connsiteX1" fmla="*/ 1130723 w 1130723"/>
                <a:gd name="connsiteY1" fmla="*/ 565362 h 565575"/>
                <a:gd name="connsiteX2" fmla="*/ 1130702 w 1130723"/>
                <a:gd name="connsiteY2" fmla="*/ 565575 h 565575"/>
                <a:gd name="connsiteX3" fmla="*/ 21 w 1130723"/>
                <a:gd name="connsiteY3" fmla="*/ 565575 h 565575"/>
                <a:gd name="connsiteX4" fmla="*/ 0 w 1130723"/>
                <a:gd name="connsiteY4" fmla="*/ 565362 h 565575"/>
                <a:gd name="connsiteX5" fmla="*/ 565362 w 1130723"/>
                <a:gd name="connsiteY5" fmla="*/ 0 h 565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0723" h="565575">
                  <a:moveTo>
                    <a:pt x="565362" y="0"/>
                  </a:moveTo>
                  <a:cubicBezTo>
                    <a:pt x="877602" y="0"/>
                    <a:pt x="1130723" y="253121"/>
                    <a:pt x="1130723" y="565362"/>
                  </a:cubicBezTo>
                  <a:lnTo>
                    <a:pt x="1130702" y="565575"/>
                  </a:lnTo>
                  <a:lnTo>
                    <a:pt x="21" y="565575"/>
                  </a:lnTo>
                  <a:lnTo>
                    <a:pt x="0" y="565362"/>
                  </a:lnTo>
                  <a:cubicBezTo>
                    <a:pt x="0" y="253121"/>
                    <a:pt x="253120" y="0"/>
                    <a:pt x="565362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F7C55863-3B37-0743-B001-1A970033FBA8}"/>
                </a:ext>
              </a:extLst>
            </p:cNvPr>
            <p:cNvSpPr/>
            <p:nvPr/>
          </p:nvSpPr>
          <p:spPr>
            <a:xfrm>
              <a:off x="7564253" y="354939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932B4C24-3A58-924C-B79A-D961EF7C2C48}"/>
                </a:ext>
              </a:extLst>
            </p:cNvPr>
            <p:cNvSpPr/>
            <p:nvPr/>
          </p:nvSpPr>
          <p:spPr>
            <a:xfrm>
              <a:off x="7564253" y="2177881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21EF52E0-D2CF-544F-93A6-4D7B45A0483A}"/>
                </a:ext>
              </a:extLst>
            </p:cNvPr>
            <p:cNvSpPr/>
            <p:nvPr/>
          </p:nvSpPr>
          <p:spPr>
            <a:xfrm>
              <a:off x="7564253" y="806366"/>
              <a:ext cx="1130725" cy="11307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Freeform 63">
              <a:extLst>
                <a:ext uri="{FF2B5EF4-FFF2-40B4-BE49-F238E27FC236}">
                  <a16:creationId xmlns:a16="http://schemas.microsoft.com/office/drawing/2014/main" id="{6966CFE5-1C8C-2E4F-9B2D-A8438F5A5322}"/>
                </a:ext>
              </a:extLst>
            </p:cNvPr>
            <p:cNvSpPr/>
            <p:nvPr/>
          </p:nvSpPr>
          <p:spPr>
            <a:xfrm>
              <a:off x="7564254" y="1"/>
              <a:ext cx="1130725" cy="565575"/>
            </a:xfrm>
            <a:custGeom>
              <a:avLst/>
              <a:gdLst>
                <a:gd name="connsiteX0" fmla="*/ 21 w 1130725"/>
                <a:gd name="connsiteY0" fmla="*/ 0 h 565575"/>
                <a:gd name="connsiteX1" fmla="*/ 1130704 w 1130725"/>
                <a:gd name="connsiteY1" fmla="*/ 0 h 565575"/>
                <a:gd name="connsiteX2" fmla="*/ 1130725 w 1130725"/>
                <a:gd name="connsiteY2" fmla="*/ 213 h 565575"/>
                <a:gd name="connsiteX3" fmla="*/ 565363 w 1130725"/>
                <a:gd name="connsiteY3" fmla="*/ 565575 h 565575"/>
                <a:gd name="connsiteX4" fmla="*/ 0 w 1130725"/>
                <a:gd name="connsiteY4" fmla="*/ 213 h 565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5" h="565575">
                  <a:moveTo>
                    <a:pt x="21" y="0"/>
                  </a:moveTo>
                  <a:lnTo>
                    <a:pt x="1130704" y="0"/>
                  </a:lnTo>
                  <a:lnTo>
                    <a:pt x="1130725" y="213"/>
                  </a:lnTo>
                  <a:cubicBezTo>
                    <a:pt x="1130725" y="312454"/>
                    <a:pt x="877603" y="565575"/>
                    <a:pt x="565363" y="565575"/>
                  </a:cubicBezTo>
                  <a:cubicBezTo>
                    <a:pt x="253121" y="565575"/>
                    <a:pt x="0" y="312454"/>
                    <a:pt x="0" y="21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5" name="Freeform 64">
              <a:extLst>
                <a:ext uri="{FF2B5EF4-FFF2-40B4-BE49-F238E27FC236}">
                  <a16:creationId xmlns:a16="http://schemas.microsoft.com/office/drawing/2014/main" id="{9FD29EF3-A5B2-554A-A307-6BE1BCE8AF03}"/>
                </a:ext>
              </a:extLst>
            </p:cNvPr>
            <p:cNvSpPr/>
            <p:nvPr/>
          </p:nvSpPr>
          <p:spPr>
            <a:xfrm>
              <a:off x="8927118" y="6292426"/>
              <a:ext cx="1130724" cy="565575"/>
            </a:xfrm>
            <a:custGeom>
              <a:avLst/>
              <a:gdLst>
                <a:gd name="connsiteX0" fmla="*/ 565362 w 1130724"/>
                <a:gd name="connsiteY0" fmla="*/ 0 h 565575"/>
                <a:gd name="connsiteX1" fmla="*/ 1130724 w 1130724"/>
                <a:gd name="connsiteY1" fmla="*/ 565362 h 565575"/>
                <a:gd name="connsiteX2" fmla="*/ 1130703 w 1130724"/>
                <a:gd name="connsiteY2" fmla="*/ 565575 h 565575"/>
                <a:gd name="connsiteX3" fmla="*/ 22 w 1130724"/>
                <a:gd name="connsiteY3" fmla="*/ 565575 h 565575"/>
                <a:gd name="connsiteX4" fmla="*/ 0 w 1130724"/>
                <a:gd name="connsiteY4" fmla="*/ 565362 h 565575"/>
                <a:gd name="connsiteX5" fmla="*/ 565362 w 1130724"/>
                <a:gd name="connsiteY5" fmla="*/ 0 h 565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0724" h="565575">
                  <a:moveTo>
                    <a:pt x="565362" y="0"/>
                  </a:moveTo>
                  <a:cubicBezTo>
                    <a:pt x="877603" y="0"/>
                    <a:pt x="1130724" y="253121"/>
                    <a:pt x="1130724" y="565362"/>
                  </a:cubicBezTo>
                  <a:lnTo>
                    <a:pt x="1130703" y="565575"/>
                  </a:lnTo>
                  <a:lnTo>
                    <a:pt x="22" y="565575"/>
                  </a:lnTo>
                  <a:lnTo>
                    <a:pt x="0" y="565362"/>
                  </a:lnTo>
                  <a:cubicBezTo>
                    <a:pt x="0" y="253121"/>
                    <a:pt x="253121" y="0"/>
                    <a:pt x="56536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AC1ECAD8-0CF2-934D-AA1E-C108208CDE6F}"/>
                </a:ext>
              </a:extLst>
            </p:cNvPr>
            <p:cNvSpPr/>
            <p:nvPr/>
          </p:nvSpPr>
          <p:spPr>
            <a:xfrm>
              <a:off x="8927118" y="4920911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DB14DED1-3A58-8C4D-902E-2A9F34043F61}"/>
                </a:ext>
              </a:extLst>
            </p:cNvPr>
            <p:cNvSpPr/>
            <p:nvPr/>
          </p:nvSpPr>
          <p:spPr>
            <a:xfrm>
              <a:off x="8927118" y="3549396"/>
              <a:ext cx="1130725" cy="11307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65D65157-5719-0341-A807-A8956595FB4C}"/>
                </a:ext>
              </a:extLst>
            </p:cNvPr>
            <p:cNvSpPr/>
            <p:nvPr/>
          </p:nvSpPr>
          <p:spPr>
            <a:xfrm>
              <a:off x="8927118" y="2177881"/>
              <a:ext cx="1130725" cy="11307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A7F23F74-B777-2A4C-8EF9-E798880D5942}"/>
                </a:ext>
              </a:extLst>
            </p:cNvPr>
            <p:cNvSpPr/>
            <p:nvPr/>
          </p:nvSpPr>
          <p:spPr>
            <a:xfrm>
              <a:off x="8927118" y="80636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>
              <a:extLst>
                <a:ext uri="{FF2B5EF4-FFF2-40B4-BE49-F238E27FC236}">
                  <a16:creationId xmlns:a16="http://schemas.microsoft.com/office/drawing/2014/main" id="{E3B9A050-0AE1-1D4B-A2AC-6EEF64B106D9}"/>
                </a:ext>
              </a:extLst>
            </p:cNvPr>
            <p:cNvSpPr/>
            <p:nvPr/>
          </p:nvSpPr>
          <p:spPr>
            <a:xfrm>
              <a:off x="8927117" y="0"/>
              <a:ext cx="1130726" cy="565576"/>
            </a:xfrm>
            <a:custGeom>
              <a:avLst/>
              <a:gdLst>
                <a:gd name="connsiteX0" fmla="*/ 22 w 1130726"/>
                <a:gd name="connsiteY0" fmla="*/ 0 h 565576"/>
                <a:gd name="connsiteX1" fmla="*/ 1130704 w 1130726"/>
                <a:gd name="connsiteY1" fmla="*/ 0 h 565576"/>
                <a:gd name="connsiteX2" fmla="*/ 1130726 w 1130726"/>
                <a:gd name="connsiteY2" fmla="*/ 214 h 565576"/>
                <a:gd name="connsiteX3" fmla="*/ 565363 w 1130726"/>
                <a:gd name="connsiteY3" fmla="*/ 565576 h 565576"/>
                <a:gd name="connsiteX4" fmla="*/ 0 w 1130726"/>
                <a:gd name="connsiteY4" fmla="*/ 214 h 565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6" h="565576">
                  <a:moveTo>
                    <a:pt x="22" y="0"/>
                  </a:moveTo>
                  <a:lnTo>
                    <a:pt x="1130704" y="0"/>
                  </a:lnTo>
                  <a:lnTo>
                    <a:pt x="1130726" y="214"/>
                  </a:lnTo>
                  <a:cubicBezTo>
                    <a:pt x="1130726" y="312455"/>
                    <a:pt x="877604" y="565576"/>
                    <a:pt x="565363" y="565576"/>
                  </a:cubicBezTo>
                  <a:cubicBezTo>
                    <a:pt x="253122" y="565576"/>
                    <a:pt x="0" y="312455"/>
                    <a:pt x="0" y="21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2" name="Freeform 71">
              <a:extLst>
                <a:ext uri="{FF2B5EF4-FFF2-40B4-BE49-F238E27FC236}">
                  <a16:creationId xmlns:a16="http://schemas.microsoft.com/office/drawing/2014/main" id="{C424FE38-F803-8D47-BF56-1B18EC2B1F03}"/>
                </a:ext>
              </a:extLst>
            </p:cNvPr>
            <p:cNvSpPr/>
            <p:nvPr/>
          </p:nvSpPr>
          <p:spPr>
            <a:xfrm>
              <a:off x="10289984" y="6292426"/>
              <a:ext cx="1130724" cy="565575"/>
            </a:xfrm>
            <a:custGeom>
              <a:avLst/>
              <a:gdLst>
                <a:gd name="connsiteX0" fmla="*/ 565362 w 1130724"/>
                <a:gd name="connsiteY0" fmla="*/ 0 h 565575"/>
                <a:gd name="connsiteX1" fmla="*/ 1130724 w 1130724"/>
                <a:gd name="connsiteY1" fmla="*/ 565362 h 565575"/>
                <a:gd name="connsiteX2" fmla="*/ 1130703 w 1130724"/>
                <a:gd name="connsiteY2" fmla="*/ 565575 h 565575"/>
                <a:gd name="connsiteX3" fmla="*/ 21 w 1130724"/>
                <a:gd name="connsiteY3" fmla="*/ 565575 h 565575"/>
                <a:gd name="connsiteX4" fmla="*/ 0 w 1130724"/>
                <a:gd name="connsiteY4" fmla="*/ 565362 h 565575"/>
                <a:gd name="connsiteX5" fmla="*/ 565362 w 1130724"/>
                <a:gd name="connsiteY5" fmla="*/ 0 h 565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0724" h="565575">
                  <a:moveTo>
                    <a:pt x="565362" y="0"/>
                  </a:moveTo>
                  <a:cubicBezTo>
                    <a:pt x="877603" y="0"/>
                    <a:pt x="1130724" y="253121"/>
                    <a:pt x="1130724" y="565362"/>
                  </a:cubicBezTo>
                  <a:lnTo>
                    <a:pt x="1130703" y="565575"/>
                  </a:lnTo>
                  <a:lnTo>
                    <a:pt x="21" y="565575"/>
                  </a:lnTo>
                  <a:lnTo>
                    <a:pt x="0" y="565362"/>
                  </a:lnTo>
                  <a:cubicBezTo>
                    <a:pt x="0" y="253121"/>
                    <a:pt x="253121" y="0"/>
                    <a:pt x="565362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E37187F2-9212-0641-97D0-1ACD50B748A8}"/>
                </a:ext>
              </a:extLst>
            </p:cNvPr>
            <p:cNvSpPr/>
            <p:nvPr/>
          </p:nvSpPr>
          <p:spPr>
            <a:xfrm>
              <a:off x="10289984" y="4920911"/>
              <a:ext cx="1130725" cy="11307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C760C651-2AC4-564E-BEAA-AB7FAFE7F79F}"/>
                </a:ext>
              </a:extLst>
            </p:cNvPr>
            <p:cNvSpPr/>
            <p:nvPr/>
          </p:nvSpPr>
          <p:spPr>
            <a:xfrm>
              <a:off x="10289984" y="354939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58B0A1B8-5BA3-3548-9511-B4904D05264B}"/>
                </a:ext>
              </a:extLst>
            </p:cNvPr>
            <p:cNvSpPr/>
            <p:nvPr/>
          </p:nvSpPr>
          <p:spPr>
            <a:xfrm>
              <a:off x="10289984" y="80636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Freeform 75">
              <a:extLst>
                <a:ext uri="{FF2B5EF4-FFF2-40B4-BE49-F238E27FC236}">
                  <a16:creationId xmlns:a16="http://schemas.microsoft.com/office/drawing/2014/main" id="{424CD779-EE9A-214D-9488-767327E373AA}"/>
                </a:ext>
              </a:extLst>
            </p:cNvPr>
            <p:cNvSpPr/>
            <p:nvPr/>
          </p:nvSpPr>
          <p:spPr>
            <a:xfrm>
              <a:off x="10289983" y="0"/>
              <a:ext cx="1130726" cy="565576"/>
            </a:xfrm>
            <a:custGeom>
              <a:avLst/>
              <a:gdLst>
                <a:gd name="connsiteX0" fmla="*/ 21 w 1130726"/>
                <a:gd name="connsiteY0" fmla="*/ 0 h 565576"/>
                <a:gd name="connsiteX1" fmla="*/ 1130704 w 1130726"/>
                <a:gd name="connsiteY1" fmla="*/ 0 h 565576"/>
                <a:gd name="connsiteX2" fmla="*/ 1130726 w 1130726"/>
                <a:gd name="connsiteY2" fmla="*/ 214 h 565576"/>
                <a:gd name="connsiteX3" fmla="*/ 565363 w 1130726"/>
                <a:gd name="connsiteY3" fmla="*/ 565576 h 565576"/>
                <a:gd name="connsiteX4" fmla="*/ 0 w 1130726"/>
                <a:gd name="connsiteY4" fmla="*/ 214 h 565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6" h="565576">
                  <a:moveTo>
                    <a:pt x="21" y="0"/>
                  </a:moveTo>
                  <a:lnTo>
                    <a:pt x="1130704" y="0"/>
                  </a:lnTo>
                  <a:lnTo>
                    <a:pt x="1130726" y="214"/>
                  </a:lnTo>
                  <a:cubicBezTo>
                    <a:pt x="1130726" y="312455"/>
                    <a:pt x="877604" y="565576"/>
                    <a:pt x="565363" y="565576"/>
                  </a:cubicBezTo>
                  <a:cubicBezTo>
                    <a:pt x="253122" y="565576"/>
                    <a:pt x="0" y="312455"/>
                    <a:pt x="0" y="214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7" name="Freeform 76">
              <a:extLst>
                <a:ext uri="{FF2B5EF4-FFF2-40B4-BE49-F238E27FC236}">
                  <a16:creationId xmlns:a16="http://schemas.microsoft.com/office/drawing/2014/main" id="{630D08C6-9EFB-8540-875F-2A55DED2AAE3}"/>
                </a:ext>
              </a:extLst>
            </p:cNvPr>
            <p:cNvSpPr/>
            <p:nvPr/>
          </p:nvSpPr>
          <p:spPr>
            <a:xfrm>
              <a:off x="11652854" y="6295069"/>
              <a:ext cx="539146" cy="562931"/>
            </a:xfrm>
            <a:custGeom>
              <a:avLst/>
              <a:gdLst>
                <a:gd name="connsiteX0" fmla="*/ 539146 w 539146"/>
                <a:gd name="connsiteY0" fmla="*/ 0 h 562931"/>
                <a:gd name="connsiteX1" fmla="*/ 539146 w 539146"/>
                <a:gd name="connsiteY1" fmla="*/ 562931 h 562931"/>
                <a:gd name="connsiteX2" fmla="*/ 21 w 539146"/>
                <a:gd name="connsiteY2" fmla="*/ 562931 h 562931"/>
                <a:gd name="connsiteX3" fmla="*/ 0 w 539146"/>
                <a:gd name="connsiteY3" fmla="*/ 562719 h 562931"/>
                <a:gd name="connsiteX4" fmla="*/ 451422 w 539146"/>
                <a:gd name="connsiteY4" fmla="*/ 8843 h 562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6" h="562931">
                  <a:moveTo>
                    <a:pt x="539146" y="0"/>
                  </a:moveTo>
                  <a:lnTo>
                    <a:pt x="539146" y="562931"/>
                  </a:lnTo>
                  <a:lnTo>
                    <a:pt x="21" y="562931"/>
                  </a:lnTo>
                  <a:lnTo>
                    <a:pt x="0" y="562719"/>
                  </a:lnTo>
                  <a:cubicBezTo>
                    <a:pt x="0" y="289508"/>
                    <a:pt x="193796" y="61561"/>
                    <a:pt x="451422" y="88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8" name="Freeform 77">
              <a:extLst>
                <a:ext uri="{FF2B5EF4-FFF2-40B4-BE49-F238E27FC236}">
                  <a16:creationId xmlns:a16="http://schemas.microsoft.com/office/drawing/2014/main" id="{D7E8DA86-1294-4641-9C52-6E153150641C}"/>
                </a:ext>
              </a:extLst>
            </p:cNvPr>
            <p:cNvSpPr/>
            <p:nvPr/>
          </p:nvSpPr>
          <p:spPr>
            <a:xfrm>
              <a:off x="11652853" y="4923555"/>
              <a:ext cx="539147" cy="1125439"/>
            </a:xfrm>
            <a:custGeom>
              <a:avLst/>
              <a:gdLst>
                <a:gd name="connsiteX0" fmla="*/ 539147 w 539147"/>
                <a:gd name="connsiteY0" fmla="*/ 0 h 1125439"/>
                <a:gd name="connsiteX1" fmla="*/ 539147 w 539147"/>
                <a:gd name="connsiteY1" fmla="*/ 1125439 h 1125439"/>
                <a:gd name="connsiteX2" fmla="*/ 451423 w 539147"/>
                <a:gd name="connsiteY2" fmla="*/ 1116595 h 1125439"/>
                <a:gd name="connsiteX3" fmla="*/ 0 w 539147"/>
                <a:gd name="connsiteY3" fmla="*/ 562719 h 1125439"/>
                <a:gd name="connsiteX4" fmla="*/ 451423 w 539147"/>
                <a:gd name="connsiteY4" fmla="*/ 8843 h 1125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7" h="1125439">
                  <a:moveTo>
                    <a:pt x="539147" y="0"/>
                  </a:moveTo>
                  <a:lnTo>
                    <a:pt x="539147" y="1125439"/>
                  </a:lnTo>
                  <a:lnTo>
                    <a:pt x="451423" y="1116595"/>
                  </a:lnTo>
                  <a:cubicBezTo>
                    <a:pt x="193797" y="1063877"/>
                    <a:pt x="0" y="835930"/>
                    <a:pt x="0" y="562719"/>
                  </a:cubicBezTo>
                  <a:cubicBezTo>
                    <a:pt x="0" y="289508"/>
                    <a:pt x="193797" y="61561"/>
                    <a:pt x="451423" y="884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9" name="Freeform 78">
              <a:extLst>
                <a:ext uri="{FF2B5EF4-FFF2-40B4-BE49-F238E27FC236}">
                  <a16:creationId xmlns:a16="http://schemas.microsoft.com/office/drawing/2014/main" id="{011063C9-2A43-3348-A018-F27FACAA778D}"/>
                </a:ext>
              </a:extLst>
            </p:cNvPr>
            <p:cNvSpPr/>
            <p:nvPr/>
          </p:nvSpPr>
          <p:spPr>
            <a:xfrm>
              <a:off x="11652853" y="3552039"/>
              <a:ext cx="539147" cy="1125438"/>
            </a:xfrm>
            <a:custGeom>
              <a:avLst/>
              <a:gdLst>
                <a:gd name="connsiteX0" fmla="*/ 539147 w 539147"/>
                <a:gd name="connsiteY0" fmla="*/ 0 h 1125438"/>
                <a:gd name="connsiteX1" fmla="*/ 539147 w 539147"/>
                <a:gd name="connsiteY1" fmla="*/ 1125438 h 1125438"/>
                <a:gd name="connsiteX2" fmla="*/ 451423 w 539147"/>
                <a:gd name="connsiteY2" fmla="*/ 1116595 h 1125438"/>
                <a:gd name="connsiteX3" fmla="*/ 0 w 539147"/>
                <a:gd name="connsiteY3" fmla="*/ 562719 h 1125438"/>
                <a:gd name="connsiteX4" fmla="*/ 451423 w 539147"/>
                <a:gd name="connsiteY4" fmla="*/ 8843 h 1125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7" h="1125438">
                  <a:moveTo>
                    <a:pt x="539147" y="0"/>
                  </a:moveTo>
                  <a:lnTo>
                    <a:pt x="539147" y="1125438"/>
                  </a:lnTo>
                  <a:lnTo>
                    <a:pt x="451423" y="1116595"/>
                  </a:lnTo>
                  <a:cubicBezTo>
                    <a:pt x="193797" y="1063877"/>
                    <a:pt x="0" y="835930"/>
                    <a:pt x="0" y="562719"/>
                  </a:cubicBezTo>
                  <a:cubicBezTo>
                    <a:pt x="0" y="289508"/>
                    <a:pt x="193797" y="61561"/>
                    <a:pt x="451423" y="88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0" name="Freeform 79">
              <a:extLst>
                <a:ext uri="{FF2B5EF4-FFF2-40B4-BE49-F238E27FC236}">
                  <a16:creationId xmlns:a16="http://schemas.microsoft.com/office/drawing/2014/main" id="{EE85C7DE-D965-244F-BD95-3A05FF4AAC61}"/>
                </a:ext>
              </a:extLst>
            </p:cNvPr>
            <p:cNvSpPr/>
            <p:nvPr/>
          </p:nvSpPr>
          <p:spPr>
            <a:xfrm>
              <a:off x="11652853" y="2180524"/>
              <a:ext cx="539147" cy="1125438"/>
            </a:xfrm>
            <a:custGeom>
              <a:avLst/>
              <a:gdLst>
                <a:gd name="connsiteX0" fmla="*/ 539147 w 539147"/>
                <a:gd name="connsiteY0" fmla="*/ 0 h 1125438"/>
                <a:gd name="connsiteX1" fmla="*/ 539147 w 539147"/>
                <a:gd name="connsiteY1" fmla="*/ 1125438 h 1125438"/>
                <a:gd name="connsiteX2" fmla="*/ 451423 w 539147"/>
                <a:gd name="connsiteY2" fmla="*/ 1116595 h 1125438"/>
                <a:gd name="connsiteX3" fmla="*/ 0 w 539147"/>
                <a:gd name="connsiteY3" fmla="*/ 562719 h 1125438"/>
                <a:gd name="connsiteX4" fmla="*/ 451423 w 539147"/>
                <a:gd name="connsiteY4" fmla="*/ 8843 h 1125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7" h="1125438">
                  <a:moveTo>
                    <a:pt x="539147" y="0"/>
                  </a:moveTo>
                  <a:lnTo>
                    <a:pt x="539147" y="1125438"/>
                  </a:lnTo>
                  <a:lnTo>
                    <a:pt x="451423" y="1116595"/>
                  </a:lnTo>
                  <a:cubicBezTo>
                    <a:pt x="193797" y="1063877"/>
                    <a:pt x="0" y="835930"/>
                    <a:pt x="0" y="562719"/>
                  </a:cubicBezTo>
                  <a:cubicBezTo>
                    <a:pt x="0" y="289509"/>
                    <a:pt x="193797" y="61561"/>
                    <a:pt x="451423" y="88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1" name="Freeform 80">
              <a:extLst>
                <a:ext uri="{FF2B5EF4-FFF2-40B4-BE49-F238E27FC236}">
                  <a16:creationId xmlns:a16="http://schemas.microsoft.com/office/drawing/2014/main" id="{315A1389-149A-3342-A863-637D42FDB28D}"/>
                </a:ext>
              </a:extLst>
            </p:cNvPr>
            <p:cNvSpPr/>
            <p:nvPr/>
          </p:nvSpPr>
          <p:spPr>
            <a:xfrm>
              <a:off x="11652853" y="809010"/>
              <a:ext cx="539147" cy="1125439"/>
            </a:xfrm>
            <a:custGeom>
              <a:avLst/>
              <a:gdLst>
                <a:gd name="connsiteX0" fmla="*/ 539147 w 539147"/>
                <a:gd name="connsiteY0" fmla="*/ 0 h 1125439"/>
                <a:gd name="connsiteX1" fmla="*/ 539147 w 539147"/>
                <a:gd name="connsiteY1" fmla="*/ 1125439 h 1125439"/>
                <a:gd name="connsiteX2" fmla="*/ 451423 w 539147"/>
                <a:gd name="connsiteY2" fmla="*/ 1116595 h 1125439"/>
                <a:gd name="connsiteX3" fmla="*/ 0 w 539147"/>
                <a:gd name="connsiteY3" fmla="*/ 562719 h 1125439"/>
                <a:gd name="connsiteX4" fmla="*/ 451423 w 539147"/>
                <a:gd name="connsiteY4" fmla="*/ 8843 h 1125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7" h="1125439">
                  <a:moveTo>
                    <a:pt x="539147" y="0"/>
                  </a:moveTo>
                  <a:lnTo>
                    <a:pt x="539147" y="1125439"/>
                  </a:lnTo>
                  <a:lnTo>
                    <a:pt x="451423" y="1116595"/>
                  </a:lnTo>
                  <a:cubicBezTo>
                    <a:pt x="193797" y="1063877"/>
                    <a:pt x="0" y="835930"/>
                    <a:pt x="0" y="562719"/>
                  </a:cubicBezTo>
                  <a:cubicBezTo>
                    <a:pt x="0" y="289508"/>
                    <a:pt x="193797" y="61561"/>
                    <a:pt x="451423" y="88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2" name="Freeform 81">
              <a:extLst>
                <a:ext uri="{FF2B5EF4-FFF2-40B4-BE49-F238E27FC236}">
                  <a16:creationId xmlns:a16="http://schemas.microsoft.com/office/drawing/2014/main" id="{B149CC6F-B6C6-BE46-B451-1BF7D47A8936}"/>
                </a:ext>
              </a:extLst>
            </p:cNvPr>
            <p:cNvSpPr/>
            <p:nvPr/>
          </p:nvSpPr>
          <p:spPr>
            <a:xfrm>
              <a:off x="11652853" y="1"/>
              <a:ext cx="539147" cy="562933"/>
            </a:xfrm>
            <a:custGeom>
              <a:avLst/>
              <a:gdLst>
                <a:gd name="connsiteX0" fmla="*/ 22 w 539147"/>
                <a:gd name="connsiteY0" fmla="*/ 0 h 562933"/>
                <a:gd name="connsiteX1" fmla="*/ 539147 w 539147"/>
                <a:gd name="connsiteY1" fmla="*/ 0 h 562933"/>
                <a:gd name="connsiteX2" fmla="*/ 539147 w 539147"/>
                <a:gd name="connsiteY2" fmla="*/ 562933 h 562933"/>
                <a:gd name="connsiteX3" fmla="*/ 451423 w 539147"/>
                <a:gd name="connsiteY3" fmla="*/ 554090 h 562933"/>
                <a:gd name="connsiteX4" fmla="*/ 0 w 539147"/>
                <a:gd name="connsiteY4" fmla="*/ 214 h 562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7" h="562933">
                  <a:moveTo>
                    <a:pt x="22" y="0"/>
                  </a:moveTo>
                  <a:lnTo>
                    <a:pt x="539147" y="0"/>
                  </a:lnTo>
                  <a:lnTo>
                    <a:pt x="539147" y="562933"/>
                  </a:lnTo>
                  <a:lnTo>
                    <a:pt x="451423" y="554090"/>
                  </a:lnTo>
                  <a:cubicBezTo>
                    <a:pt x="193797" y="501372"/>
                    <a:pt x="0" y="273425"/>
                    <a:pt x="0" y="214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CDAB39E9-6F50-3F4B-9DDB-FC0E0CA993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5150" y="768334"/>
            <a:ext cx="5066001" cy="2866405"/>
          </a:xfrm>
        </p:spPr>
        <p:txBody>
          <a:bodyPr anchor="t"/>
          <a:lstStyle>
            <a:lvl1pPr algn="l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6B2C33E-E9A6-304D-BBCB-97AD0B213C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5150" y="4283239"/>
            <a:ext cx="5066001" cy="1475177"/>
          </a:xfrm>
        </p:spPr>
        <p:txBody>
          <a:bodyPr anchor="b"/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9C75C4-E533-BE48-B528-D1A278BC39A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66928" y="457200"/>
            <a:ext cx="3608205" cy="365125"/>
          </a:xfrm>
        </p:spPr>
        <p:txBody>
          <a:bodyPr/>
          <a:lstStyle>
            <a:lvl1pPr algn="l">
              <a:defRPr/>
            </a:lvl1pPr>
          </a:lstStyle>
          <a:p>
            <a:pPr algn="l"/>
            <a:fld id="{9044864A-F10B-42D8-A9F3-4808FA14DC06}" type="datetime1">
              <a:rPr lang="en-US" smtClean="0"/>
              <a:t>3/3/2025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09BA8A-EF83-434D-A90E-0805D1104A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CFDDE0-90B9-AD4E-B0EB-E7464FA9CD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17335" y="6141085"/>
            <a:ext cx="813816" cy="365125"/>
          </a:xfrm>
        </p:spPr>
        <p:txBody>
          <a:bodyPr/>
          <a:lstStyle/>
          <a:p>
            <a:fld id="{49ABCAEC-7D34-E549-A96E-FCEDAADBE4B0}" type="slidenum">
              <a:rPr lang="en-US" smtClean="0"/>
              <a:t>‹nr.›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33A3282-0389-C547-8CA6-7F3E7F27B34D}"/>
              </a:ext>
            </a:extLst>
          </p:cNvPr>
          <p:cNvCxnSpPr>
            <a:cxnSpLocks/>
          </p:cNvCxnSpPr>
          <p:nvPr/>
        </p:nvCxnSpPr>
        <p:spPr>
          <a:xfrm>
            <a:off x="565150" y="6087110"/>
            <a:ext cx="5066001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815671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F0CAFDA3-320A-C24D-A7A1-20C1267EC987}"/>
              </a:ext>
            </a:extLst>
          </p:cNvPr>
          <p:cNvGrpSpPr/>
          <p:nvPr/>
        </p:nvGrpSpPr>
        <p:grpSpPr>
          <a:xfrm>
            <a:off x="8928528" y="0"/>
            <a:ext cx="3263472" cy="6858000"/>
            <a:chOff x="8928528" y="0"/>
            <a:chExt cx="3263472" cy="6858000"/>
          </a:xfrm>
        </p:grpSpPr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D2411669-6E2C-2243-99CD-6BC9D724FA1F}"/>
                </a:ext>
              </a:extLst>
            </p:cNvPr>
            <p:cNvSpPr/>
            <p:nvPr/>
          </p:nvSpPr>
          <p:spPr>
            <a:xfrm>
              <a:off x="8928528" y="806362"/>
              <a:ext cx="1130724" cy="113072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C4E0C522-0F40-ED44-A700-F1BCD1CF74F5}"/>
                </a:ext>
              </a:extLst>
            </p:cNvPr>
            <p:cNvSpPr/>
            <p:nvPr/>
          </p:nvSpPr>
          <p:spPr>
            <a:xfrm>
              <a:off x="8928528" y="0"/>
              <a:ext cx="1130724" cy="565573"/>
            </a:xfrm>
            <a:custGeom>
              <a:avLst/>
              <a:gdLst>
                <a:gd name="connsiteX0" fmla="*/ 22 w 1130724"/>
                <a:gd name="connsiteY0" fmla="*/ 0 h 565573"/>
                <a:gd name="connsiteX1" fmla="*/ 1130703 w 1130724"/>
                <a:gd name="connsiteY1" fmla="*/ 0 h 565573"/>
                <a:gd name="connsiteX2" fmla="*/ 1130724 w 1130724"/>
                <a:gd name="connsiteY2" fmla="*/ 211 h 565573"/>
                <a:gd name="connsiteX3" fmla="*/ 565362 w 1130724"/>
                <a:gd name="connsiteY3" fmla="*/ 565573 h 565573"/>
                <a:gd name="connsiteX4" fmla="*/ 0 w 1130724"/>
                <a:gd name="connsiteY4" fmla="*/ 211 h 56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4" h="565573">
                  <a:moveTo>
                    <a:pt x="22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B79B4380-CBEC-C341-A10E-5EF9A8597959}"/>
                </a:ext>
              </a:extLst>
            </p:cNvPr>
            <p:cNvSpPr/>
            <p:nvPr/>
          </p:nvSpPr>
          <p:spPr>
            <a:xfrm>
              <a:off x="10291391" y="6292417"/>
              <a:ext cx="1130724" cy="565583"/>
            </a:xfrm>
            <a:custGeom>
              <a:avLst/>
              <a:gdLst>
                <a:gd name="connsiteX0" fmla="*/ 565362 w 1130724"/>
                <a:gd name="connsiteY0" fmla="*/ 0 h 565583"/>
                <a:gd name="connsiteX1" fmla="*/ 1130724 w 1130724"/>
                <a:gd name="connsiteY1" fmla="*/ 565362 h 565583"/>
                <a:gd name="connsiteX2" fmla="*/ 1130702 w 1130724"/>
                <a:gd name="connsiteY2" fmla="*/ 565583 h 565583"/>
                <a:gd name="connsiteX3" fmla="*/ 22 w 1130724"/>
                <a:gd name="connsiteY3" fmla="*/ 565583 h 565583"/>
                <a:gd name="connsiteX4" fmla="*/ 0 w 1130724"/>
                <a:gd name="connsiteY4" fmla="*/ 565362 h 565583"/>
                <a:gd name="connsiteX5" fmla="*/ 565362 w 1130724"/>
                <a:gd name="connsiteY5" fmla="*/ 0 h 5655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0724" h="565583">
                  <a:moveTo>
                    <a:pt x="565362" y="0"/>
                  </a:moveTo>
                  <a:cubicBezTo>
                    <a:pt x="877603" y="0"/>
                    <a:pt x="1130724" y="253121"/>
                    <a:pt x="1130724" y="565362"/>
                  </a:cubicBezTo>
                  <a:lnTo>
                    <a:pt x="1130702" y="565583"/>
                  </a:lnTo>
                  <a:lnTo>
                    <a:pt x="22" y="565583"/>
                  </a:lnTo>
                  <a:lnTo>
                    <a:pt x="0" y="565362"/>
                  </a:lnTo>
                  <a:cubicBezTo>
                    <a:pt x="0" y="253121"/>
                    <a:pt x="253121" y="0"/>
                    <a:pt x="565362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F04AD70E-5490-4C4E-A05D-D67949C51A74}"/>
                </a:ext>
              </a:extLst>
            </p:cNvPr>
            <p:cNvSpPr/>
            <p:nvPr/>
          </p:nvSpPr>
          <p:spPr>
            <a:xfrm>
              <a:off x="10291392" y="3549390"/>
              <a:ext cx="1130724" cy="113072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128A8883-9F24-0047-92B7-45B3D2E7D9C0}"/>
                </a:ext>
              </a:extLst>
            </p:cNvPr>
            <p:cNvSpPr/>
            <p:nvPr/>
          </p:nvSpPr>
          <p:spPr>
            <a:xfrm>
              <a:off x="10291392" y="2177876"/>
              <a:ext cx="1130724" cy="113072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AAC3A3BB-FD2C-FB44-9478-FA87EF229D37}"/>
                </a:ext>
              </a:extLst>
            </p:cNvPr>
            <p:cNvSpPr/>
            <p:nvPr/>
          </p:nvSpPr>
          <p:spPr>
            <a:xfrm>
              <a:off x="10291392" y="806363"/>
              <a:ext cx="1130724" cy="113072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Freeform 28">
              <a:extLst>
                <a:ext uri="{FF2B5EF4-FFF2-40B4-BE49-F238E27FC236}">
                  <a16:creationId xmlns:a16="http://schemas.microsoft.com/office/drawing/2014/main" id="{BF46B3B1-E981-BB40-B916-51A6D3851969}"/>
                </a:ext>
              </a:extLst>
            </p:cNvPr>
            <p:cNvSpPr/>
            <p:nvPr/>
          </p:nvSpPr>
          <p:spPr>
            <a:xfrm>
              <a:off x="10291392" y="0"/>
              <a:ext cx="1130724" cy="565573"/>
            </a:xfrm>
            <a:custGeom>
              <a:avLst/>
              <a:gdLst>
                <a:gd name="connsiteX0" fmla="*/ 21 w 1130724"/>
                <a:gd name="connsiteY0" fmla="*/ 0 h 565573"/>
                <a:gd name="connsiteX1" fmla="*/ 1130703 w 1130724"/>
                <a:gd name="connsiteY1" fmla="*/ 0 h 565573"/>
                <a:gd name="connsiteX2" fmla="*/ 1130724 w 1130724"/>
                <a:gd name="connsiteY2" fmla="*/ 211 h 565573"/>
                <a:gd name="connsiteX3" fmla="*/ 565362 w 1130724"/>
                <a:gd name="connsiteY3" fmla="*/ 565573 h 565573"/>
                <a:gd name="connsiteX4" fmla="*/ 0 w 1130724"/>
                <a:gd name="connsiteY4" fmla="*/ 211 h 56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4" h="565573">
                  <a:moveTo>
                    <a:pt x="21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EA7DAE92-7D6B-B042-83BE-047C8EC322A0}"/>
                </a:ext>
              </a:extLst>
            </p:cNvPr>
            <p:cNvSpPr/>
            <p:nvPr/>
          </p:nvSpPr>
          <p:spPr>
            <a:xfrm>
              <a:off x="11654256" y="6295201"/>
              <a:ext cx="537744" cy="562799"/>
            </a:xfrm>
            <a:custGeom>
              <a:avLst/>
              <a:gdLst>
                <a:gd name="connsiteX0" fmla="*/ 537744 w 537744"/>
                <a:gd name="connsiteY0" fmla="*/ 0 h 562799"/>
                <a:gd name="connsiteX1" fmla="*/ 537744 w 537744"/>
                <a:gd name="connsiteY1" fmla="*/ 562799 h 562799"/>
                <a:gd name="connsiteX2" fmla="*/ 22 w 537744"/>
                <a:gd name="connsiteY2" fmla="*/ 562799 h 562799"/>
                <a:gd name="connsiteX3" fmla="*/ 0 w 537744"/>
                <a:gd name="connsiteY3" fmla="*/ 562578 h 562799"/>
                <a:gd name="connsiteX4" fmla="*/ 451422 w 537744"/>
                <a:gd name="connsiteY4" fmla="*/ 8702 h 5627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562799">
                  <a:moveTo>
                    <a:pt x="537744" y="0"/>
                  </a:moveTo>
                  <a:lnTo>
                    <a:pt x="537744" y="562799"/>
                  </a:lnTo>
                  <a:lnTo>
                    <a:pt x="22" y="562799"/>
                  </a:lnTo>
                  <a:lnTo>
                    <a:pt x="0" y="562578"/>
                  </a:lnTo>
                  <a:cubicBezTo>
                    <a:pt x="0" y="289367"/>
                    <a:pt x="193796" y="61420"/>
                    <a:pt x="451422" y="870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06AADCE6-4277-EA49-AF23-63B53CA6772A}"/>
                </a:ext>
              </a:extLst>
            </p:cNvPr>
            <p:cNvSpPr/>
            <p:nvPr/>
          </p:nvSpPr>
          <p:spPr>
            <a:xfrm>
              <a:off x="11654256" y="4923687"/>
              <a:ext cx="537744" cy="1125156"/>
            </a:xfrm>
            <a:custGeom>
              <a:avLst/>
              <a:gdLst>
                <a:gd name="connsiteX0" fmla="*/ 537744 w 537744"/>
                <a:gd name="connsiteY0" fmla="*/ 0 h 1125156"/>
                <a:gd name="connsiteX1" fmla="*/ 537744 w 537744"/>
                <a:gd name="connsiteY1" fmla="*/ 1125156 h 1125156"/>
                <a:gd name="connsiteX2" fmla="*/ 451422 w 537744"/>
                <a:gd name="connsiteY2" fmla="*/ 1116454 h 1125156"/>
                <a:gd name="connsiteX3" fmla="*/ 0 w 537744"/>
                <a:gd name="connsiteY3" fmla="*/ 562578 h 1125156"/>
                <a:gd name="connsiteX4" fmla="*/ 451422 w 537744"/>
                <a:gd name="connsiteY4" fmla="*/ 8702 h 1125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1125156">
                  <a:moveTo>
                    <a:pt x="537744" y="0"/>
                  </a:moveTo>
                  <a:lnTo>
                    <a:pt x="537744" y="1125156"/>
                  </a:lnTo>
                  <a:lnTo>
                    <a:pt x="451422" y="1116454"/>
                  </a:lnTo>
                  <a:cubicBezTo>
                    <a:pt x="193796" y="1063736"/>
                    <a:pt x="0" y="835789"/>
                    <a:pt x="0" y="562578"/>
                  </a:cubicBezTo>
                  <a:cubicBezTo>
                    <a:pt x="0" y="289367"/>
                    <a:pt x="193796" y="61420"/>
                    <a:pt x="451422" y="8702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id="{58CEA343-047B-DF4E-A7A8-881C7740EA36}"/>
                </a:ext>
              </a:extLst>
            </p:cNvPr>
            <p:cNvSpPr/>
            <p:nvPr/>
          </p:nvSpPr>
          <p:spPr>
            <a:xfrm>
              <a:off x="11654256" y="3552173"/>
              <a:ext cx="537744" cy="1125156"/>
            </a:xfrm>
            <a:custGeom>
              <a:avLst/>
              <a:gdLst>
                <a:gd name="connsiteX0" fmla="*/ 537744 w 537744"/>
                <a:gd name="connsiteY0" fmla="*/ 0 h 1125156"/>
                <a:gd name="connsiteX1" fmla="*/ 537744 w 537744"/>
                <a:gd name="connsiteY1" fmla="*/ 1125156 h 1125156"/>
                <a:gd name="connsiteX2" fmla="*/ 451422 w 537744"/>
                <a:gd name="connsiteY2" fmla="*/ 1116454 h 1125156"/>
                <a:gd name="connsiteX3" fmla="*/ 0 w 537744"/>
                <a:gd name="connsiteY3" fmla="*/ 562578 h 1125156"/>
                <a:gd name="connsiteX4" fmla="*/ 451422 w 537744"/>
                <a:gd name="connsiteY4" fmla="*/ 8702 h 1125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1125156">
                  <a:moveTo>
                    <a:pt x="537744" y="0"/>
                  </a:moveTo>
                  <a:lnTo>
                    <a:pt x="537744" y="1125156"/>
                  </a:lnTo>
                  <a:lnTo>
                    <a:pt x="451422" y="1116454"/>
                  </a:lnTo>
                  <a:cubicBezTo>
                    <a:pt x="193796" y="1063736"/>
                    <a:pt x="0" y="835789"/>
                    <a:pt x="0" y="562578"/>
                  </a:cubicBezTo>
                  <a:cubicBezTo>
                    <a:pt x="0" y="289367"/>
                    <a:pt x="193796" y="61420"/>
                    <a:pt x="451422" y="870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3" name="Freeform 32">
              <a:extLst>
                <a:ext uri="{FF2B5EF4-FFF2-40B4-BE49-F238E27FC236}">
                  <a16:creationId xmlns:a16="http://schemas.microsoft.com/office/drawing/2014/main" id="{FCCBAA07-17CE-2740-AA04-AEDA5EAD2796}"/>
                </a:ext>
              </a:extLst>
            </p:cNvPr>
            <p:cNvSpPr/>
            <p:nvPr/>
          </p:nvSpPr>
          <p:spPr>
            <a:xfrm>
              <a:off x="11654256" y="2180659"/>
              <a:ext cx="537744" cy="1125156"/>
            </a:xfrm>
            <a:custGeom>
              <a:avLst/>
              <a:gdLst>
                <a:gd name="connsiteX0" fmla="*/ 537744 w 537744"/>
                <a:gd name="connsiteY0" fmla="*/ 0 h 1125156"/>
                <a:gd name="connsiteX1" fmla="*/ 537744 w 537744"/>
                <a:gd name="connsiteY1" fmla="*/ 1125156 h 1125156"/>
                <a:gd name="connsiteX2" fmla="*/ 451422 w 537744"/>
                <a:gd name="connsiteY2" fmla="*/ 1116454 h 1125156"/>
                <a:gd name="connsiteX3" fmla="*/ 0 w 537744"/>
                <a:gd name="connsiteY3" fmla="*/ 562578 h 1125156"/>
                <a:gd name="connsiteX4" fmla="*/ 451422 w 537744"/>
                <a:gd name="connsiteY4" fmla="*/ 8702 h 1125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1125156">
                  <a:moveTo>
                    <a:pt x="537744" y="0"/>
                  </a:moveTo>
                  <a:lnTo>
                    <a:pt x="537744" y="1125156"/>
                  </a:lnTo>
                  <a:lnTo>
                    <a:pt x="451422" y="1116454"/>
                  </a:lnTo>
                  <a:cubicBezTo>
                    <a:pt x="193796" y="1063736"/>
                    <a:pt x="0" y="835789"/>
                    <a:pt x="0" y="562578"/>
                  </a:cubicBezTo>
                  <a:cubicBezTo>
                    <a:pt x="0" y="289367"/>
                    <a:pt x="193796" y="61420"/>
                    <a:pt x="451422" y="870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4" name="Freeform 33">
              <a:extLst>
                <a:ext uri="{FF2B5EF4-FFF2-40B4-BE49-F238E27FC236}">
                  <a16:creationId xmlns:a16="http://schemas.microsoft.com/office/drawing/2014/main" id="{BF15C430-7951-6040-BD4C-4E996E94480E}"/>
                </a:ext>
              </a:extLst>
            </p:cNvPr>
            <p:cNvSpPr/>
            <p:nvPr/>
          </p:nvSpPr>
          <p:spPr>
            <a:xfrm>
              <a:off x="11654256" y="809146"/>
              <a:ext cx="537744" cy="1125156"/>
            </a:xfrm>
            <a:custGeom>
              <a:avLst/>
              <a:gdLst>
                <a:gd name="connsiteX0" fmla="*/ 537744 w 537744"/>
                <a:gd name="connsiteY0" fmla="*/ 0 h 1125156"/>
                <a:gd name="connsiteX1" fmla="*/ 537744 w 537744"/>
                <a:gd name="connsiteY1" fmla="*/ 1125156 h 1125156"/>
                <a:gd name="connsiteX2" fmla="*/ 451422 w 537744"/>
                <a:gd name="connsiteY2" fmla="*/ 1116454 h 1125156"/>
                <a:gd name="connsiteX3" fmla="*/ 0 w 537744"/>
                <a:gd name="connsiteY3" fmla="*/ 562578 h 1125156"/>
                <a:gd name="connsiteX4" fmla="*/ 451422 w 537744"/>
                <a:gd name="connsiteY4" fmla="*/ 8702 h 1125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1125156">
                  <a:moveTo>
                    <a:pt x="537744" y="0"/>
                  </a:moveTo>
                  <a:lnTo>
                    <a:pt x="537744" y="1125156"/>
                  </a:lnTo>
                  <a:lnTo>
                    <a:pt x="451422" y="1116454"/>
                  </a:lnTo>
                  <a:cubicBezTo>
                    <a:pt x="193796" y="1063736"/>
                    <a:pt x="0" y="835789"/>
                    <a:pt x="0" y="562578"/>
                  </a:cubicBezTo>
                  <a:cubicBezTo>
                    <a:pt x="0" y="289367"/>
                    <a:pt x="193796" y="61420"/>
                    <a:pt x="451422" y="8702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5" name="Freeform 34">
              <a:extLst>
                <a:ext uri="{FF2B5EF4-FFF2-40B4-BE49-F238E27FC236}">
                  <a16:creationId xmlns:a16="http://schemas.microsoft.com/office/drawing/2014/main" id="{0B3467F9-370D-5C4C-9EDE-E0CA0E401568}"/>
                </a:ext>
              </a:extLst>
            </p:cNvPr>
            <p:cNvSpPr/>
            <p:nvPr/>
          </p:nvSpPr>
          <p:spPr>
            <a:xfrm>
              <a:off x="11654256" y="0"/>
              <a:ext cx="537744" cy="562788"/>
            </a:xfrm>
            <a:custGeom>
              <a:avLst/>
              <a:gdLst>
                <a:gd name="connsiteX0" fmla="*/ 21 w 537744"/>
                <a:gd name="connsiteY0" fmla="*/ 0 h 562788"/>
                <a:gd name="connsiteX1" fmla="*/ 537744 w 537744"/>
                <a:gd name="connsiteY1" fmla="*/ 0 h 562788"/>
                <a:gd name="connsiteX2" fmla="*/ 537744 w 537744"/>
                <a:gd name="connsiteY2" fmla="*/ 562788 h 562788"/>
                <a:gd name="connsiteX3" fmla="*/ 451422 w 537744"/>
                <a:gd name="connsiteY3" fmla="*/ 554086 h 562788"/>
                <a:gd name="connsiteX4" fmla="*/ 0 w 537744"/>
                <a:gd name="connsiteY4" fmla="*/ 211 h 562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562788">
                  <a:moveTo>
                    <a:pt x="21" y="0"/>
                  </a:moveTo>
                  <a:lnTo>
                    <a:pt x="537744" y="0"/>
                  </a:lnTo>
                  <a:lnTo>
                    <a:pt x="537744" y="562788"/>
                  </a:lnTo>
                  <a:lnTo>
                    <a:pt x="451422" y="554086"/>
                  </a:lnTo>
                  <a:cubicBezTo>
                    <a:pt x="193796" y="501368"/>
                    <a:pt x="0" y="273421"/>
                    <a:pt x="0" y="21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652A1E4-52BA-534C-AECC-35C3CF44F8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315675-65B4-E14F-9785-663A83B7B6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676A1E-2332-684F-BDD2-687C166BDE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EE6B0-6B72-4991-BE89-20AEB81FB7ED}" type="datetime1">
              <a:rPr lang="en-US" smtClean="0"/>
              <a:t>3/3/2025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BB8CB0-B7BE-7D4F-B254-8A2F8AEC27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E5A569-A063-8E40-B703-82B11D2A98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87169" y="6141085"/>
            <a:ext cx="813816" cy="365125"/>
          </a:xfrm>
        </p:spPr>
        <p:txBody>
          <a:bodyPr/>
          <a:lstStyle/>
          <a:p>
            <a:fld id="{49ABCAEC-7D34-E549-A96E-FCEDAADBE4B0}" type="slidenum">
              <a:rPr lang="en-US" smtClean="0"/>
              <a:t>‹nr.›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231D73A-BA91-794F-8C09-4F4B41A6D08B}"/>
              </a:ext>
            </a:extLst>
          </p:cNvPr>
          <p:cNvCxnSpPr>
            <a:cxnSpLocks/>
          </p:cNvCxnSpPr>
          <p:nvPr/>
        </p:nvCxnSpPr>
        <p:spPr>
          <a:xfrm>
            <a:off x="565150" y="6087110"/>
            <a:ext cx="7335835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971443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>
            <a:extLst>
              <a:ext uri="{FF2B5EF4-FFF2-40B4-BE49-F238E27FC236}">
                <a16:creationId xmlns:a16="http://schemas.microsoft.com/office/drawing/2014/main" id="{3ABDDED5-B489-454D-A72D-46C9473AB018}"/>
              </a:ext>
            </a:extLst>
          </p:cNvPr>
          <p:cNvGrpSpPr/>
          <p:nvPr/>
        </p:nvGrpSpPr>
        <p:grpSpPr>
          <a:xfrm>
            <a:off x="6201388" y="0"/>
            <a:ext cx="5990612" cy="6858001"/>
            <a:chOff x="6201388" y="0"/>
            <a:chExt cx="5990612" cy="6858001"/>
          </a:xfrm>
        </p:grpSpPr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E6338A9A-49A1-B04D-B479-43604A5CD6D5}"/>
                </a:ext>
              </a:extLst>
            </p:cNvPr>
            <p:cNvSpPr/>
            <p:nvPr/>
          </p:nvSpPr>
          <p:spPr>
            <a:xfrm>
              <a:off x="6201388" y="354939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Freeform 40">
              <a:extLst>
                <a:ext uri="{FF2B5EF4-FFF2-40B4-BE49-F238E27FC236}">
                  <a16:creationId xmlns:a16="http://schemas.microsoft.com/office/drawing/2014/main" id="{3151B6D8-101B-F34D-992A-1668DB5D0067}"/>
                </a:ext>
              </a:extLst>
            </p:cNvPr>
            <p:cNvSpPr/>
            <p:nvPr/>
          </p:nvSpPr>
          <p:spPr>
            <a:xfrm>
              <a:off x="6201389" y="1"/>
              <a:ext cx="1130725" cy="565575"/>
            </a:xfrm>
            <a:custGeom>
              <a:avLst/>
              <a:gdLst>
                <a:gd name="connsiteX0" fmla="*/ 21 w 1130725"/>
                <a:gd name="connsiteY0" fmla="*/ 0 h 565575"/>
                <a:gd name="connsiteX1" fmla="*/ 1130704 w 1130725"/>
                <a:gd name="connsiteY1" fmla="*/ 0 h 565575"/>
                <a:gd name="connsiteX2" fmla="*/ 1130725 w 1130725"/>
                <a:gd name="connsiteY2" fmla="*/ 213 h 565575"/>
                <a:gd name="connsiteX3" fmla="*/ 565362 w 1130725"/>
                <a:gd name="connsiteY3" fmla="*/ 565575 h 565575"/>
                <a:gd name="connsiteX4" fmla="*/ 0 w 1130725"/>
                <a:gd name="connsiteY4" fmla="*/ 213 h 565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5" h="565575">
                  <a:moveTo>
                    <a:pt x="21" y="0"/>
                  </a:moveTo>
                  <a:lnTo>
                    <a:pt x="1130704" y="0"/>
                  </a:lnTo>
                  <a:lnTo>
                    <a:pt x="1130725" y="213"/>
                  </a:lnTo>
                  <a:cubicBezTo>
                    <a:pt x="1130725" y="312454"/>
                    <a:pt x="877604" y="565575"/>
                    <a:pt x="565362" y="565575"/>
                  </a:cubicBezTo>
                  <a:cubicBezTo>
                    <a:pt x="253121" y="565575"/>
                    <a:pt x="0" y="312454"/>
                    <a:pt x="0" y="21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2" name="Freeform 41">
              <a:extLst>
                <a:ext uri="{FF2B5EF4-FFF2-40B4-BE49-F238E27FC236}">
                  <a16:creationId xmlns:a16="http://schemas.microsoft.com/office/drawing/2014/main" id="{21D4DE71-EB1A-E74C-9364-5FEC5377F4EF}"/>
                </a:ext>
              </a:extLst>
            </p:cNvPr>
            <p:cNvSpPr/>
            <p:nvPr/>
          </p:nvSpPr>
          <p:spPr>
            <a:xfrm>
              <a:off x="7564255" y="6292426"/>
              <a:ext cx="1130723" cy="565575"/>
            </a:xfrm>
            <a:custGeom>
              <a:avLst/>
              <a:gdLst>
                <a:gd name="connsiteX0" fmla="*/ 565362 w 1130723"/>
                <a:gd name="connsiteY0" fmla="*/ 0 h 565575"/>
                <a:gd name="connsiteX1" fmla="*/ 1130723 w 1130723"/>
                <a:gd name="connsiteY1" fmla="*/ 565362 h 565575"/>
                <a:gd name="connsiteX2" fmla="*/ 1130702 w 1130723"/>
                <a:gd name="connsiteY2" fmla="*/ 565575 h 565575"/>
                <a:gd name="connsiteX3" fmla="*/ 21 w 1130723"/>
                <a:gd name="connsiteY3" fmla="*/ 565575 h 565575"/>
                <a:gd name="connsiteX4" fmla="*/ 0 w 1130723"/>
                <a:gd name="connsiteY4" fmla="*/ 565362 h 565575"/>
                <a:gd name="connsiteX5" fmla="*/ 565362 w 1130723"/>
                <a:gd name="connsiteY5" fmla="*/ 0 h 565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0723" h="565575">
                  <a:moveTo>
                    <a:pt x="565362" y="0"/>
                  </a:moveTo>
                  <a:cubicBezTo>
                    <a:pt x="877602" y="0"/>
                    <a:pt x="1130723" y="253121"/>
                    <a:pt x="1130723" y="565362"/>
                  </a:cubicBezTo>
                  <a:lnTo>
                    <a:pt x="1130702" y="565575"/>
                  </a:lnTo>
                  <a:lnTo>
                    <a:pt x="21" y="565575"/>
                  </a:lnTo>
                  <a:lnTo>
                    <a:pt x="0" y="565362"/>
                  </a:lnTo>
                  <a:cubicBezTo>
                    <a:pt x="0" y="253121"/>
                    <a:pt x="253120" y="0"/>
                    <a:pt x="565362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BD99A5CD-9D3A-DA46-AD96-34B9DB522051}"/>
                </a:ext>
              </a:extLst>
            </p:cNvPr>
            <p:cNvSpPr/>
            <p:nvPr/>
          </p:nvSpPr>
          <p:spPr>
            <a:xfrm>
              <a:off x="7564253" y="354939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E6537DF9-74F2-924C-9B63-22B100C80C92}"/>
                </a:ext>
              </a:extLst>
            </p:cNvPr>
            <p:cNvSpPr/>
            <p:nvPr/>
          </p:nvSpPr>
          <p:spPr>
            <a:xfrm>
              <a:off x="7564253" y="2177881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D7655457-8E4D-F34C-A595-66A45E9C3A1F}"/>
                </a:ext>
              </a:extLst>
            </p:cNvPr>
            <p:cNvSpPr/>
            <p:nvPr/>
          </p:nvSpPr>
          <p:spPr>
            <a:xfrm>
              <a:off x="7564253" y="806366"/>
              <a:ext cx="1130725" cy="11307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>
              <a:extLst>
                <a:ext uri="{FF2B5EF4-FFF2-40B4-BE49-F238E27FC236}">
                  <a16:creationId xmlns:a16="http://schemas.microsoft.com/office/drawing/2014/main" id="{FB0E8D2C-8947-E44C-BC5F-F81B083DAA3E}"/>
                </a:ext>
              </a:extLst>
            </p:cNvPr>
            <p:cNvSpPr/>
            <p:nvPr/>
          </p:nvSpPr>
          <p:spPr>
            <a:xfrm>
              <a:off x="7564254" y="1"/>
              <a:ext cx="1130725" cy="565575"/>
            </a:xfrm>
            <a:custGeom>
              <a:avLst/>
              <a:gdLst>
                <a:gd name="connsiteX0" fmla="*/ 21 w 1130725"/>
                <a:gd name="connsiteY0" fmla="*/ 0 h 565575"/>
                <a:gd name="connsiteX1" fmla="*/ 1130704 w 1130725"/>
                <a:gd name="connsiteY1" fmla="*/ 0 h 565575"/>
                <a:gd name="connsiteX2" fmla="*/ 1130725 w 1130725"/>
                <a:gd name="connsiteY2" fmla="*/ 213 h 565575"/>
                <a:gd name="connsiteX3" fmla="*/ 565363 w 1130725"/>
                <a:gd name="connsiteY3" fmla="*/ 565575 h 565575"/>
                <a:gd name="connsiteX4" fmla="*/ 0 w 1130725"/>
                <a:gd name="connsiteY4" fmla="*/ 213 h 565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5" h="565575">
                  <a:moveTo>
                    <a:pt x="21" y="0"/>
                  </a:moveTo>
                  <a:lnTo>
                    <a:pt x="1130704" y="0"/>
                  </a:lnTo>
                  <a:lnTo>
                    <a:pt x="1130725" y="213"/>
                  </a:lnTo>
                  <a:cubicBezTo>
                    <a:pt x="1130725" y="312454"/>
                    <a:pt x="877603" y="565575"/>
                    <a:pt x="565363" y="565575"/>
                  </a:cubicBezTo>
                  <a:cubicBezTo>
                    <a:pt x="253121" y="565575"/>
                    <a:pt x="0" y="312454"/>
                    <a:pt x="0" y="21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7" name="Freeform 46">
              <a:extLst>
                <a:ext uri="{FF2B5EF4-FFF2-40B4-BE49-F238E27FC236}">
                  <a16:creationId xmlns:a16="http://schemas.microsoft.com/office/drawing/2014/main" id="{ED57F45D-85B8-AC49-A2BA-E941F1BE7F15}"/>
                </a:ext>
              </a:extLst>
            </p:cNvPr>
            <p:cNvSpPr/>
            <p:nvPr/>
          </p:nvSpPr>
          <p:spPr>
            <a:xfrm>
              <a:off x="8927118" y="6292426"/>
              <a:ext cx="1130724" cy="565575"/>
            </a:xfrm>
            <a:custGeom>
              <a:avLst/>
              <a:gdLst>
                <a:gd name="connsiteX0" fmla="*/ 565362 w 1130724"/>
                <a:gd name="connsiteY0" fmla="*/ 0 h 565575"/>
                <a:gd name="connsiteX1" fmla="*/ 1130724 w 1130724"/>
                <a:gd name="connsiteY1" fmla="*/ 565362 h 565575"/>
                <a:gd name="connsiteX2" fmla="*/ 1130703 w 1130724"/>
                <a:gd name="connsiteY2" fmla="*/ 565575 h 565575"/>
                <a:gd name="connsiteX3" fmla="*/ 22 w 1130724"/>
                <a:gd name="connsiteY3" fmla="*/ 565575 h 565575"/>
                <a:gd name="connsiteX4" fmla="*/ 0 w 1130724"/>
                <a:gd name="connsiteY4" fmla="*/ 565362 h 565575"/>
                <a:gd name="connsiteX5" fmla="*/ 565362 w 1130724"/>
                <a:gd name="connsiteY5" fmla="*/ 0 h 565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0724" h="565575">
                  <a:moveTo>
                    <a:pt x="565362" y="0"/>
                  </a:moveTo>
                  <a:cubicBezTo>
                    <a:pt x="877603" y="0"/>
                    <a:pt x="1130724" y="253121"/>
                    <a:pt x="1130724" y="565362"/>
                  </a:cubicBezTo>
                  <a:lnTo>
                    <a:pt x="1130703" y="565575"/>
                  </a:lnTo>
                  <a:lnTo>
                    <a:pt x="22" y="565575"/>
                  </a:lnTo>
                  <a:lnTo>
                    <a:pt x="0" y="565362"/>
                  </a:lnTo>
                  <a:cubicBezTo>
                    <a:pt x="0" y="253121"/>
                    <a:pt x="253121" y="0"/>
                    <a:pt x="56536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DA576359-CAE3-634C-8DF8-A834BCD7D668}"/>
                </a:ext>
              </a:extLst>
            </p:cNvPr>
            <p:cNvSpPr/>
            <p:nvPr/>
          </p:nvSpPr>
          <p:spPr>
            <a:xfrm>
              <a:off x="8927118" y="4920911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16343F35-6601-BD4A-B9A5-25361D0453D2}"/>
                </a:ext>
              </a:extLst>
            </p:cNvPr>
            <p:cNvSpPr/>
            <p:nvPr/>
          </p:nvSpPr>
          <p:spPr>
            <a:xfrm>
              <a:off x="8927118" y="3549396"/>
              <a:ext cx="1130725" cy="11307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5ED1C169-DCD9-9C4B-91B1-519621155A64}"/>
                </a:ext>
              </a:extLst>
            </p:cNvPr>
            <p:cNvSpPr/>
            <p:nvPr/>
          </p:nvSpPr>
          <p:spPr>
            <a:xfrm>
              <a:off x="8927118" y="2177881"/>
              <a:ext cx="1130725" cy="11307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32328AC7-E0BC-0E46-A25B-11D523EC8100}"/>
                </a:ext>
              </a:extLst>
            </p:cNvPr>
            <p:cNvSpPr/>
            <p:nvPr/>
          </p:nvSpPr>
          <p:spPr>
            <a:xfrm>
              <a:off x="8927118" y="80636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>
              <a:extLst>
                <a:ext uri="{FF2B5EF4-FFF2-40B4-BE49-F238E27FC236}">
                  <a16:creationId xmlns:a16="http://schemas.microsoft.com/office/drawing/2014/main" id="{32BBE02A-588F-6C4D-B310-694098C6A340}"/>
                </a:ext>
              </a:extLst>
            </p:cNvPr>
            <p:cNvSpPr/>
            <p:nvPr/>
          </p:nvSpPr>
          <p:spPr>
            <a:xfrm>
              <a:off x="8927117" y="0"/>
              <a:ext cx="1130726" cy="565576"/>
            </a:xfrm>
            <a:custGeom>
              <a:avLst/>
              <a:gdLst>
                <a:gd name="connsiteX0" fmla="*/ 22 w 1130726"/>
                <a:gd name="connsiteY0" fmla="*/ 0 h 565576"/>
                <a:gd name="connsiteX1" fmla="*/ 1130704 w 1130726"/>
                <a:gd name="connsiteY1" fmla="*/ 0 h 565576"/>
                <a:gd name="connsiteX2" fmla="*/ 1130726 w 1130726"/>
                <a:gd name="connsiteY2" fmla="*/ 214 h 565576"/>
                <a:gd name="connsiteX3" fmla="*/ 565363 w 1130726"/>
                <a:gd name="connsiteY3" fmla="*/ 565576 h 565576"/>
                <a:gd name="connsiteX4" fmla="*/ 0 w 1130726"/>
                <a:gd name="connsiteY4" fmla="*/ 214 h 565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6" h="565576">
                  <a:moveTo>
                    <a:pt x="22" y="0"/>
                  </a:moveTo>
                  <a:lnTo>
                    <a:pt x="1130704" y="0"/>
                  </a:lnTo>
                  <a:lnTo>
                    <a:pt x="1130726" y="214"/>
                  </a:lnTo>
                  <a:cubicBezTo>
                    <a:pt x="1130726" y="312455"/>
                    <a:pt x="877604" y="565576"/>
                    <a:pt x="565363" y="565576"/>
                  </a:cubicBezTo>
                  <a:cubicBezTo>
                    <a:pt x="253122" y="565576"/>
                    <a:pt x="0" y="312455"/>
                    <a:pt x="0" y="21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3" name="Freeform 52">
              <a:extLst>
                <a:ext uri="{FF2B5EF4-FFF2-40B4-BE49-F238E27FC236}">
                  <a16:creationId xmlns:a16="http://schemas.microsoft.com/office/drawing/2014/main" id="{6751D5A0-C90A-0A44-8654-CFE1B719B353}"/>
                </a:ext>
              </a:extLst>
            </p:cNvPr>
            <p:cNvSpPr/>
            <p:nvPr/>
          </p:nvSpPr>
          <p:spPr>
            <a:xfrm>
              <a:off x="10289984" y="6292426"/>
              <a:ext cx="1130724" cy="565575"/>
            </a:xfrm>
            <a:custGeom>
              <a:avLst/>
              <a:gdLst>
                <a:gd name="connsiteX0" fmla="*/ 565362 w 1130724"/>
                <a:gd name="connsiteY0" fmla="*/ 0 h 565575"/>
                <a:gd name="connsiteX1" fmla="*/ 1130724 w 1130724"/>
                <a:gd name="connsiteY1" fmla="*/ 565362 h 565575"/>
                <a:gd name="connsiteX2" fmla="*/ 1130703 w 1130724"/>
                <a:gd name="connsiteY2" fmla="*/ 565575 h 565575"/>
                <a:gd name="connsiteX3" fmla="*/ 21 w 1130724"/>
                <a:gd name="connsiteY3" fmla="*/ 565575 h 565575"/>
                <a:gd name="connsiteX4" fmla="*/ 0 w 1130724"/>
                <a:gd name="connsiteY4" fmla="*/ 565362 h 565575"/>
                <a:gd name="connsiteX5" fmla="*/ 565362 w 1130724"/>
                <a:gd name="connsiteY5" fmla="*/ 0 h 565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0724" h="565575">
                  <a:moveTo>
                    <a:pt x="565362" y="0"/>
                  </a:moveTo>
                  <a:cubicBezTo>
                    <a:pt x="877603" y="0"/>
                    <a:pt x="1130724" y="253121"/>
                    <a:pt x="1130724" y="565362"/>
                  </a:cubicBezTo>
                  <a:lnTo>
                    <a:pt x="1130703" y="565575"/>
                  </a:lnTo>
                  <a:lnTo>
                    <a:pt x="21" y="565575"/>
                  </a:lnTo>
                  <a:lnTo>
                    <a:pt x="0" y="565362"/>
                  </a:lnTo>
                  <a:cubicBezTo>
                    <a:pt x="0" y="253121"/>
                    <a:pt x="253121" y="0"/>
                    <a:pt x="565362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0F0FA086-0D80-B74A-9B37-5EACDE30D61F}"/>
                </a:ext>
              </a:extLst>
            </p:cNvPr>
            <p:cNvSpPr/>
            <p:nvPr/>
          </p:nvSpPr>
          <p:spPr>
            <a:xfrm>
              <a:off x="10289984" y="4920911"/>
              <a:ext cx="1130725" cy="11307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7022E302-2A55-8844-A50B-DC16D075E16B}"/>
                </a:ext>
              </a:extLst>
            </p:cNvPr>
            <p:cNvSpPr/>
            <p:nvPr/>
          </p:nvSpPr>
          <p:spPr>
            <a:xfrm>
              <a:off x="10289984" y="354939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F4B325F5-A048-2843-A40B-3B2B31ECED76}"/>
                </a:ext>
              </a:extLst>
            </p:cNvPr>
            <p:cNvSpPr/>
            <p:nvPr/>
          </p:nvSpPr>
          <p:spPr>
            <a:xfrm>
              <a:off x="10289984" y="80636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Freeform 56">
              <a:extLst>
                <a:ext uri="{FF2B5EF4-FFF2-40B4-BE49-F238E27FC236}">
                  <a16:creationId xmlns:a16="http://schemas.microsoft.com/office/drawing/2014/main" id="{7707B616-7E85-5442-B46B-AF9426A7A0E9}"/>
                </a:ext>
              </a:extLst>
            </p:cNvPr>
            <p:cNvSpPr/>
            <p:nvPr/>
          </p:nvSpPr>
          <p:spPr>
            <a:xfrm>
              <a:off x="10289983" y="0"/>
              <a:ext cx="1130726" cy="565576"/>
            </a:xfrm>
            <a:custGeom>
              <a:avLst/>
              <a:gdLst>
                <a:gd name="connsiteX0" fmla="*/ 21 w 1130726"/>
                <a:gd name="connsiteY0" fmla="*/ 0 h 565576"/>
                <a:gd name="connsiteX1" fmla="*/ 1130704 w 1130726"/>
                <a:gd name="connsiteY1" fmla="*/ 0 h 565576"/>
                <a:gd name="connsiteX2" fmla="*/ 1130726 w 1130726"/>
                <a:gd name="connsiteY2" fmla="*/ 214 h 565576"/>
                <a:gd name="connsiteX3" fmla="*/ 565363 w 1130726"/>
                <a:gd name="connsiteY3" fmla="*/ 565576 h 565576"/>
                <a:gd name="connsiteX4" fmla="*/ 0 w 1130726"/>
                <a:gd name="connsiteY4" fmla="*/ 214 h 565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6" h="565576">
                  <a:moveTo>
                    <a:pt x="21" y="0"/>
                  </a:moveTo>
                  <a:lnTo>
                    <a:pt x="1130704" y="0"/>
                  </a:lnTo>
                  <a:lnTo>
                    <a:pt x="1130726" y="214"/>
                  </a:lnTo>
                  <a:cubicBezTo>
                    <a:pt x="1130726" y="312455"/>
                    <a:pt x="877604" y="565576"/>
                    <a:pt x="565363" y="565576"/>
                  </a:cubicBezTo>
                  <a:cubicBezTo>
                    <a:pt x="253122" y="565576"/>
                    <a:pt x="0" y="312455"/>
                    <a:pt x="0" y="214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8" name="Freeform 57">
              <a:extLst>
                <a:ext uri="{FF2B5EF4-FFF2-40B4-BE49-F238E27FC236}">
                  <a16:creationId xmlns:a16="http://schemas.microsoft.com/office/drawing/2014/main" id="{08914A00-D181-5847-A150-77CE67F94369}"/>
                </a:ext>
              </a:extLst>
            </p:cNvPr>
            <p:cNvSpPr/>
            <p:nvPr/>
          </p:nvSpPr>
          <p:spPr>
            <a:xfrm>
              <a:off x="11652854" y="6295069"/>
              <a:ext cx="539146" cy="562931"/>
            </a:xfrm>
            <a:custGeom>
              <a:avLst/>
              <a:gdLst>
                <a:gd name="connsiteX0" fmla="*/ 539146 w 539146"/>
                <a:gd name="connsiteY0" fmla="*/ 0 h 562931"/>
                <a:gd name="connsiteX1" fmla="*/ 539146 w 539146"/>
                <a:gd name="connsiteY1" fmla="*/ 562931 h 562931"/>
                <a:gd name="connsiteX2" fmla="*/ 21 w 539146"/>
                <a:gd name="connsiteY2" fmla="*/ 562931 h 562931"/>
                <a:gd name="connsiteX3" fmla="*/ 0 w 539146"/>
                <a:gd name="connsiteY3" fmla="*/ 562719 h 562931"/>
                <a:gd name="connsiteX4" fmla="*/ 451422 w 539146"/>
                <a:gd name="connsiteY4" fmla="*/ 8843 h 562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6" h="562931">
                  <a:moveTo>
                    <a:pt x="539146" y="0"/>
                  </a:moveTo>
                  <a:lnTo>
                    <a:pt x="539146" y="562931"/>
                  </a:lnTo>
                  <a:lnTo>
                    <a:pt x="21" y="562931"/>
                  </a:lnTo>
                  <a:lnTo>
                    <a:pt x="0" y="562719"/>
                  </a:lnTo>
                  <a:cubicBezTo>
                    <a:pt x="0" y="289508"/>
                    <a:pt x="193796" y="61561"/>
                    <a:pt x="451422" y="88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9" name="Freeform 58">
              <a:extLst>
                <a:ext uri="{FF2B5EF4-FFF2-40B4-BE49-F238E27FC236}">
                  <a16:creationId xmlns:a16="http://schemas.microsoft.com/office/drawing/2014/main" id="{DAF2D976-5F49-2848-B465-C85708A6D706}"/>
                </a:ext>
              </a:extLst>
            </p:cNvPr>
            <p:cNvSpPr/>
            <p:nvPr/>
          </p:nvSpPr>
          <p:spPr>
            <a:xfrm>
              <a:off x="11652853" y="4923555"/>
              <a:ext cx="539147" cy="1125439"/>
            </a:xfrm>
            <a:custGeom>
              <a:avLst/>
              <a:gdLst>
                <a:gd name="connsiteX0" fmla="*/ 539147 w 539147"/>
                <a:gd name="connsiteY0" fmla="*/ 0 h 1125439"/>
                <a:gd name="connsiteX1" fmla="*/ 539147 w 539147"/>
                <a:gd name="connsiteY1" fmla="*/ 1125439 h 1125439"/>
                <a:gd name="connsiteX2" fmla="*/ 451423 w 539147"/>
                <a:gd name="connsiteY2" fmla="*/ 1116595 h 1125439"/>
                <a:gd name="connsiteX3" fmla="*/ 0 w 539147"/>
                <a:gd name="connsiteY3" fmla="*/ 562719 h 1125439"/>
                <a:gd name="connsiteX4" fmla="*/ 451423 w 539147"/>
                <a:gd name="connsiteY4" fmla="*/ 8843 h 1125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7" h="1125439">
                  <a:moveTo>
                    <a:pt x="539147" y="0"/>
                  </a:moveTo>
                  <a:lnTo>
                    <a:pt x="539147" y="1125439"/>
                  </a:lnTo>
                  <a:lnTo>
                    <a:pt x="451423" y="1116595"/>
                  </a:lnTo>
                  <a:cubicBezTo>
                    <a:pt x="193797" y="1063877"/>
                    <a:pt x="0" y="835930"/>
                    <a:pt x="0" y="562719"/>
                  </a:cubicBezTo>
                  <a:cubicBezTo>
                    <a:pt x="0" y="289508"/>
                    <a:pt x="193797" y="61561"/>
                    <a:pt x="451423" y="884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0" name="Freeform 59">
              <a:extLst>
                <a:ext uri="{FF2B5EF4-FFF2-40B4-BE49-F238E27FC236}">
                  <a16:creationId xmlns:a16="http://schemas.microsoft.com/office/drawing/2014/main" id="{5E333474-B850-354C-A2E2-01735C948D47}"/>
                </a:ext>
              </a:extLst>
            </p:cNvPr>
            <p:cNvSpPr/>
            <p:nvPr/>
          </p:nvSpPr>
          <p:spPr>
            <a:xfrm>
              <a:off x="11652853" y="3552039"/>
              <a:ext cx="539147" cy="1125438"/>
            </a:xfrm>
            <a:custGeom>
              <a:avLst/>
              <a:gdLst>
                <a:gd name="connsiteX0" fmla="*/ 539147 w 539147"/>
                <a:gd name="connsiteY0" fmla="*/ 0 h 1125438"/>
                <a:gd name="connsiteX1" fmla="*/ 539147 w 539147"/>
                <a:gd name="connsiteY1" fmla="*/ 1125438 h 1125438"/>
                <a:gd name="connsiteX2" fmla="*/ 451423 w 539147"/>
                <a:gd name="connsiteY2" fmla="*/ 1116595 h 1125438"/>
                <a:gd name="connsiteX3" fmla="*/ 0 w 539147"/>
                <a:gd name="connsiteY3" fmla="*/ 562719 h 1125438"/>
                <a:gd name="connsiteX4" fmla="*/ 451423 w 539147"/>
                <a:gd name="connsiteY4" fmla="*/ 8843 h 1125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7" h="1125438">
                  <a:moveTo>
                    <a:pt x="539147" y="0"/>
                  </a:moveTo>
                  <a:lnTo>
                    <a:pt x="539147" y="1125438"/>
                  </a:lnTo>
                  <a:lnTo>
                    <a:pt x="451423" y="1116595"/>
                  </a:lnTo>
                  <a:cubicBezTo>
                    <a:pt x="193797" y="1063877"/>
                    <a:pt x="0" y="835930"/>
                    <a:pt x="0" y="562719"/>
                  </a:cubicBezTo>
                  <a:cubicBezTo>
                    <a:pt x="0" y="289508"/>
                    <a:pt x="193797" y="61561"/>
                    <a:pt x="451423" y="88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1" name="Freeform 60">
              <a:extLst>
                <a:ext uri="{FF2B5EF4-FFF2-40B4-BE49-F238E27FC236}">
                  <a16:creationId xmlns:a16="http://schemas.microsoft.com/office/drawing/2014/main" id="{BC25646C-71B3-4A44-A4FE-C3CABE5580BB}"/>
                </a:ext>
              </a:extLst>
            </p:cNvPr>
            <p:cNvSpPr/>
            <p:nvPr/>
          </p:nvSpPr>
          <p:spPr>
            <a:xfrm>
              <a:off x="11652853" y="2180524"/>
              <a:ext cx="539147" cy="1125438"/>
            </a:xfrm>
            <a:custGeom>
              <a:avLst/>
              <a:gdLst>
                <a:gd name="connsiteX0" fmla="*/ 539147 w 539147"/>
                <a:gd name="connsiteY0" fmla="*/ 0 h 1125438"/>
                <a:gd name="connsiteX1" fmla="*/ 539147 w 539147"/>
                <a:gd name="connsiteY1" fmla="*/ 1125438 h 1125438"/>
                <a:gd name="connsiteX2" fmla="*/ 451423 w 539147"/>
                <a:gd name="connsiteY2" fmla="*/ 1116595 h 1125438"/>
                <a:gd name="connsiteX3" fmla="*/ 0 w 539147"/>
                <a:gd name="connsiteY3" fmla="*/ 562719 h 1125438"/>
                <a:gd name="connsiteX4" fmla="*/ 451423 w 539147"/>
                <a:gd name="connsiteY4" fmla="*/ 8843 h 1125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7" h="1125438">
                  <a:moveTo>
                    <a:pt x="539147" y="0"/>
                  </a:moveTo>
                  <a:lnTo>
                    <a:pt x="539147" y="1125438"/>
                  </a:lnTo>
                  <a:lnTo>
                    <a:pt x="451423" y="1116595"/>
                  </a:lnTo>
                  <a:cubicBezTo>
                    <a:pt x="193797" y="1063877"/>
                    <a:pt x="0" y="835930"/>
                    <a:pt x="0" y="562719"/>
                  </a:cubicBezTo>
                  <a:cubicBezTo>
                    <a:pt x="0" y="289509"/>
                    <a:pt x="193797" y="61561"/>
                    <a:pt x="451423" y="88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2" name="Freeform 61">
              <a:extLst>
                <a:ext uri="{FF2B5EF4-FFF2-40B4-BE49-F238E27FC236}">
                  <a16:creationId xmlns:a16="http://schemas.microsoft.com/office/drawing/2014/main" id="{B598CFE9-67EE-E342-9EF7-F40A1E0BE59E}"/>
                </a:ext>
              </a:extLst>
            </p:cNvPr>
            <p:cNvSpPr/>
            <p:nvPr/>
          </p:nvSpPr>
          <p:spPr>
            <a:xfrm>
              <a:off x="11652853" y="809010"/>
              <a:ext cx="539147" cy="1125439"/>
            </a:xfrm>
            <a:custGeom>
              <a:avLst/>
              <a:gdLst>
                <a:gd name="connsiteX0" fmla="*/ 539147 w 539147"/>
                <a:gd name="connsiteY0" fmla="*/ 0 h 1125439"/>
                <a:gd name="connsiteX1" fmla="*/ 539147 w 539147"/>
                <a:gd name="connsiteY1" fmla="*/ 1125439 h 1125439"/>
                <a:gd name="connsiteX2" fmla="*/ 451423 w 539147"/>
                <a:gd name="connsiteY2" fmla="*/ 1116595 h 1125439"/>
                <a:gd name="connsiteX3" fmla="*/ 0 w 539147"/>
                <a:gd name="connsiteY3" fmla="*/ 562719 h 1125439"/>
                <a:gd name="connsiteX4" fmla="*/ 451423 w 539147"/>
                <a:gd name="connsiteY4" fmla="*/ 8843 h 1125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7" h="1125439">
                  <a:moveTo>
                    <a:pt x="539147" y="0"/>
                  </a:moveTo>
                  <a:lnTo>
                    <a:pt x="539147" y="1125439"/>
                  </a:lnTo>
                  <a:lnTo>
                    <a:pt x="451423" y="1116595"/>
                  </a:lnTo>
                  <a:cubicBezTo>
                    <a:pt x="193797" y="1063877"/>
                    <a:pt x="0" y="835930"/>
                    <a:pt x="0" y="562719"/>
                  </a:cubicBezTo>
                  <a:cubicBezTo>
                    <a:pt x="0" y="289508"/>
                    <a:pt x="193797" y="61561"/>
                    <a:pt x="451423" y="88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3" name="Freeform 62">
              <a:extLst>
                <a:ext uri="{FF2B5EF4-FFF2-40B4-BE49-F238E27FC236}">
                  <a16:creationId xmlns:a16="http://schemas.microsoft.com/office/drawing/2014/main" id="{1E29AD13-94FE-1349-A28E-10F6E780F510}"/>
                </a:ext>
              </a:extLst>
            </p:cNvPr>
            <p:cNvSpPr/>
            <p:nvPr/>
          </p:nvSpPr>
          <p:spPr>
            <a:xfrm>
              <a:off x="11652853" y="1"/>
              <a:ext cx="539147" cy="562933"/>
            </a:xfrm>
            <a:custGeom>
              <a:avLst/>
              <a:gdLst>
                <a:gd name="connsiteX0" fmla="*/ 22 w 539147"/>
                <a:gd name="connsiteY0" fmla="*/ 0 h 562933"/>
                <a:gd name="connsiteX1" fmla="*/ 539147 w 539147"/>
                <a:gd name="connsiteY1" fmla="*/ 0 h 562933"/>
                <a:gd name="connsiteX2" fmla="*/ 539147 w 539147"/>
                <a:gd name="connsiteY2" fmla="*/ 562933 h 562933"/>
                <a:gd name="connsiteX3" fmla="*/ 451423 w 539147"/>
                <a:gd name="connsiteY3" fmla="*/ 554090 h 562933"/>
                <a:gd name="connsiteX4" fmla="*/ 0 w 539147"/>
                <a:gd name="connsiteY4" fmla="*/ 214 h 562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7" h="562933">
                  <a:moveTo>
                    <a:pt x="22" y="0"/>
                  </a:moveTo>
                  <a:lnTo>
                    <a:pt x="539147" y="0"/>
                  </a:lnTo>
                  <a:lnTo>
                    <a:pt x="539147" y="562933"/>
                  </a:lnTo>
                  <a:lnTo>
                    <a:pt x="451423" y="554090"/>
                  </a:lnTo>
                  <a:cubicBezTo>
                    <a:pt x="193797" y="501372"/>
                    <a:pt x="0" y="273425"/>
                    <a:pt x="0" y="214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650648E-B4D5-4145-84E7-46B5793EA6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150" y="768351"/>
            <a:ext cx="5066001" cy="2334768"/>
          </a:xfrm>
        </p:spPr>
        <p:txBody>
          <a:bodyPr anchor="t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3B92A6-7558-3148-B855-5BC58B4159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65150" y="4255453"/>
            <a:ext cx="5066001" cy="1500187"/>
          </a:xfrm>
        </p:spPr>
        <p:txBody>
          <a:bodyPr anchor="b"/>
          <a:lstStyle>
            <a:lvl1pPr marL="0" indent="0">
              <a:buNone/>
              <a:defRPr sz="2400">
                <a:solidFill>
                  <a:schemeClr val="bg1">
                    <a:lumMod val="6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A0B541-D211-974B-97FE-C1F9473ABE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2334D-5297-4F2F-9B68-4D5B66EE100F}" type="datetime1">
              <a:rPr lang="en-US" smtClean="0"/>
              <a:t>3/3/2025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727FB0-D95A-D543-8E29-6E5F22B491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9C4404-F49D-9F48-A10B-1F60870B44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17335" y="6141085"/>
            <a:ext cx="813816" cy="365125"/>
          </a:xfrm>
        </p:spPr>
        <p:txBody>
          <a:bodyPr/>
          <a:lstStyle/>
          <a:p>
            <a:fld id="{49ABCAEC-7D34-E549-A96E-FCEDAADBE4B0}" type="slidenum">
              <a:rPr lang="en-US" smtClean="0"/>
              <a:t>‹nr.›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D6A1FD1-D82F-3141-8687-8D7C0631C215}"/>
              </a:ext>
            </a:extLst>
          </p:cNvPr>
          <p:cNvCxnSpPr>
            <a:cxnSpLocks/>
          </p:cNvCxnSpPr>
          <p:nvPr/>
        </p:nvCxnSpPr>
        <p:spPr>
          <a:xfrm>
            <a:off x="565150" y="6087110"/>
            <a:ext cx="5066001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844509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>
            <a:extLst>
              <a:ext uri="{FF2B5EF4-FFF2-40B4-BE49-F238E27FC236}">
                <a16:creationId xmlns:a16="http://schemas.microsoft.com/office/drawing/2014/main" id="{442ECFEB-12CF-4C4F-BC8A-5816C27CA565}"/>
              </a:ext>
            </a:extLst>
          </p:cNvPr>
          <p:cNvGrpSpPr/>
          <p:nvPr/>
        </p:nvGrpSpPr>
        <p:grpSpPr>
          <a:xfrm>
            <a:off x="10290315" y="0"/>
            <a:ext cx="1901686" cy="6858000"/>
            <a:chOff x="10290315" y="0"/>
            <a:chExt cx="1901686" cy="6858000"/>
          </a:xfrm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626C9482-2804-144B-88B2-0AF191BD757D}"/>
                </a:ext>
              </a:extLst>
            </p:cNvPr>
            <p:cNvSpPr/>
            <p:nvPr/>
          </p:nvSpPr>
          <p:spPr>
            <a:xfrm>
              <a:off x="10290315" y="806362"/>
              <a:ext cx="1130724" cy="113072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71363F79-96BD-9240-86E2-DF26C9C2437D}"/>
                </a:ext>
              </a:extLst>
            </p:cNvPr>
            <p:cNvSpPr/>
            <p:nvPr/>
          </p:nvSpPr>
          <p:spPr>
            <a:xfrm>
              <a:off x="10290315" y="0"/>
              <a:ext cx="1130724" cy="565573"/>
            </a:xfrm>
            <a:custGeom>
              <a:avLst/>
              <a:gdLst>
                <a:gd name="connsiteX0" fmla="*/ 21 w 1130724"/>
                <a:gd name="connsiteY0" fmla="*/ 0 h 565573"/>
                <a:gd name="connsiteX1" fmla="*/ 1130703 w 1130724"/>
                <a:gd name="connsiteY1" fmla="*/ 0 h 565573"/>
                <a:gd name="connsiteX2" fmla="*/ 1130724 w 1130724"/>
                <a:gd name="connsiteY2" fmla="*/ 211 h 565573"/>
                <a:gd name="connsiteX3" fmla="*/ 565362 w 1130724"/>
                <a:gd name="connsiteY3" fmla="*/ 565573 h 565573"/>
                <a:gd name="connsiteX4" fmla="*/ 0 w 1130724"/>
                <a:gd name="connsiteY4" fmla="*/ 211 h 56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4" h="565573">
                  <a:moveTo>
                    <a:pt x="21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153F0BF1-DA57-1D49-82F0-802F4D385A85}"/>
                </a:ext>
              </a:extLst>
            </p:cNvPr>
            <p:cNvSpPr/>
            <p:nvPr/>
          </p:nvSpPr>
          <p:spPr>
            <a:xfrm>
              <a:off x="11653180" y="6295093"/>
              <a:ext cx="538821" cy="562907"/>
            </a:xfrm>
            <a:custGeom>
              <a:avLst/>
              <a:gdLst>
                <a:gd name="connsiteX0" fmla="*/ 538821 w 538821"/>
                <a:gd name="connsiteY0" fmla="*/ 0 h 562907"/>
                <a:gd name="connsiteX1" fmla="*/ 538821 w 538821"/>
                <a:gd name="connsiteY1" fmla="*/ 562907 h 562907"/>
                <a:gd name="connsiteX2" fmla="*/ 22 w 538821"/>
                <a:gd name="connsiteY2" fmla="*/ 562907 h 562907"/>
                <a:gd name="connsiteX3" fmla="*/ 0 w 538821"/>
                <a:gd name="connsiteY3" fmla="*/ 562686 h 562907"/>
                <a:gd name="connsiteX4" fmla="*/ 451422 w 538821"/>
                <a:gd name="connsiteY4" fmla="*/ 8810 h 562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907">
                  <a:moveTo>
                    <a:pt x="538821" y="0"/>
                  </a:moveTo>
                  <a:lnTo>
                    <a:pt x="538821" y="562907"/>
                  </a:lnTo>
                  <a:lnTo>
                    <a:pt x="22" y="562907"/>
                  </a:lnTo>
                  <a:lnTo>
                    <a:pt x="0" y="562686"/>
                  </a:ln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8CD42A1B-A03A-C946-8A2A-CE437EA433FD}"/>
                </a:ext>
              </a:extLst>
            </p:cNvPr>
            <p:cNvSpPr/>
            <p:nvPr/>
          </p:nvSpPr>
          <p:spPr>
            <a:xfrm>
              <a:off x="11653180" y="3552066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5591FE00-3AAF-9B4B-8107-E94D50828227}"/>
                </a:ext>
              </a:extLst>
            </p:cNvPr>
            <p:cNvSpPr/>
            <p:nvPr/>
          </p:nvSpPr>
          <p:spPr>
            <a:xfrm>
              <a:off x="11653180" y="2180552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149E92E9-89A7-4842-B271-411C7DF75D2D}"/>
                </a:ext>
              </a:extLst>
            </p:cNvPr>
            <p:cNvSpPr/>
            <p:nvPr/>
          </p:nvSpPr>
          <p:spPr>
            <a:xfrm>
              <a:off x="11653180" y="809039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4DC29C99-0841-9F46-AB1A-E9751DFE4487}"/>
                </a:ext>
              </a:extLst>
            </p:cNvPr>
            <p:cNvSpPr/>
            <p:nvPr/>
          </p:nvSpPr>
          <p:spPr>
            <a:xfrm>
              <a:off x="11653180" y="0"/>
              <a:ext cx="538821" cy="562898"/>
            </a:xfrm>
            <a:custGeom>
              <a:avLst/>
              <a:gdLst>
                <a:gd name="connsiteX0" fmla="*/ 21 w 538821"/>
                <a:gd name="connsiteY0" fmla="*/ 0 h 562898"/>
                <a:gd name="connsiteX1" fmla="*/ 538821 w 538821"/>
                <a:gd name="connsiteY1" fmla="*/ 0 h 562898"/>
                <a:gd name="connsiteX2" fmla="*/ 538821 w 538821"/>
                <a:gd name="connsiteY2" fmla="*/ 562898 h 562898"/>
                <a:gd name="connsiteX3" fmla="*/ 451422 w 538821"/>
                <a:gd name="connsiteY3" fmla="*/ 554087 h 562898"/>
                <a:gd name="connsiteX4" fmla="*/ 0 w 538821"/>
                <a:gd name="connsiteY4" fmla="*/ 211 h 562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898">
                  <a:moveTo>
                    <a:pt x="21" y="0"/>
                  </a:moveTo>
                  <a:lnTo>
                    <a:pt x="538821" y="0"/>
                  </a:lnTo>
                  <a:lnTo>
                    <a:pt x="538821" y="562898"/>
                  </a:lnTo>
                  <a:lnTo>
                    <a:pt x="451422" y="554087"/>
                  </a:lnTo>
                  <a:cubicBezTo>
                    <a:pt x="193796" y="501369"/>
                    <a:pt x="0" y="27342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E0AB684-BDA8-014B-8DCC-125F8B8DCE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540E05-0F5F-6243-AD57-66BFC33ADBA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62851" y="2365755"/>
            <a:ext cx="5239512" cy="33954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170B3A4-11FE-D94C-9B93-255E362310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89638" y="2365755"/>
            <a:ext cx="5239512" cy="33954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7BEEAF-F881-6E48-84AF-E5CEEF1C71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762F7-C5CE-4EF2-802A-C1F943415917}" type="datetime1">
              <a:rPr lang="en-US" smtClean="0"/>
              <a:t>3/3/2025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472753-1CC3-9244-9AF0-6927018A64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4DD55D0-FCC7-AC42-9810-9B49E33489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BCAEC-7D34-E549-A96E-FCEDAADBE4B0}" type="slidenum">
              <a:rPr lang="en-US" smtClean="0"/>
              <a:t>‹nr.›</a:t>
            </a:fld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FC736C3-88FB-244C-83B8-B2856998D221}"/>
              </a:ext>
            </a:extLst>
          </p:cNvPr>
          <p:cNvCxnSpPr>
            <a:cxnSpLocks/>
          </p:cNvCxnSpPr>
          <p:nvPr/>
        </p:nvCxnSpPr>
        <p:spPr>
          <a:xfrm>
            <a:off x="565150" y="6087110"/>
            <a:ext cx="11058344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737045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>
            <a:extLst>
              <a:ext uri="{FF2B5EF4-FFF2-40B4-BE49-F238E27FC236}">
                <a16:creationId xmlns:a16="http://schemas.microsoft.com/office/drawing/2014/main" id="{B7D16A9C-7411-5242-A59C-816B8907E3BE}"/>
              </a:ext>
            </a:extLst>
          </p:cNvPr>
          <p:cNvGrpSpPr/>
          <p:nvPr/>
        </p:nvGrpSpPr>
        <p:grpSpPr>
          <a:xfrm>
            <a:off x="10290315" y="0"/>
            <a:ext cx="1901686" cy="6858000"/>
            <a:chOff x="10290315" y="0"/>
            <a:chExt cx="1901686" cy="6858000"/>
          </a:xfrm>
        </p:grpSpPr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A997260B-7D44-7049-B605-7FD6E6CE5612}"/>
                </a:ext>
              </a:extLst>
            </p:cNvPr>
            <p:cNvSpPr/>
            <p:nvPr/>
          </p:nvSpPr>
          <p:spPr>
            <a:xfrm>
              <a:off x="10290315" y="806362"/>
              <a:ext cx="1130724" cy="113072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5D6AF601-77C3-D74A-B1E5-7F33703A6927}"/>
                </a:ext>
              </a:extLst>
            </p:cNvPr>
            <p:cNvSpPr/>
            <p:nvPr/>
          </p:nvSpPr>
          <p:spPr>
            <a:xfrm>
              <a:off x="10290315" y="0"/>
              <a:ext cx="1130724" cy="565573"/>
            </a:xfrm>
            <a:custGeom>
              <a:avLst/>
              <a:gdLst>
                <a:gd name="connsiteX0" fmla="*/ 21 w 1130724"/>
                <a:gd name="connsiteY0" fmla="*/ 0 h 565573"/>
                <a:gd name="connsiteX1" fmla="*/ 1130703 w 1130724"/>
                <a:gd name="connsiteY1" fmla="*/ 0 h 565573"/>
                <a:gd name="connsiteX2" fmla="*/ 1130724 w 1130724"/>
                <a:gd name="connsiteY2" fmla="*/ 211 h 565573"/>
                <a:gd name="connsiteX3" fmla="*/ 565362 w 1130724"/>
                <a:gd name="connsiteY3" fmla="*/ 565573 h 565573"/>
                <a:gd name="connsiteX4" fmla="*/ 0 w 1130724"/>
                <a:gd name="connsiteY4" fmla="*/ 211 h 56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4" h="565573">
                  <a:moveTo>
                    <a:pt x="21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4DFCA921-0F9E-2E41-A285-75409E25501A}"/>
                </a:ext>
              </a:extLst>
            </p:cNvPr>
            <p:cNvSpPr/>
            <p:nvPr/>
          </p:nvSpPr>
          <p:spPr>
            <a:xfrm>
              <a:off x="11653180" y="6295093"/>
              <a:ext cx="538821" cy="562907"/>
            </a:xfrm>
            <a:custGeom>
              <a:avLst/>
              <a:gdLst>
                <a:gd name="connsiteX0" fmla="*/ 538821 w 538821"/>
                <a:gd name="connsiteY0" fmla="*/ 0 h 562907"/>
                <a:gd name="connsiteX1" fmla="*/ 538821 w 538821"/>
                <a:gd name="connsiteY1" fmla="*/ 562907 h 562907"/>
                <a:gd name="connsiteX2" fmla="*/ 22 w 538821"/>
                <a:gd name="connsiteY2" fmla="*/ 562907 h 562907"/>
                <a:gd name="connsiteX3" fmla="*/ 0 w 538821"/>
                <a:gd name="connsiteY3" fmla="*/ 562686 h 562907"/>
                <a:gd name="connsiteX4" fmla="*/ 451422 w 538821"/>
                <a:gd name="connsiteY4" fmla="*/ 8810 h 562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907">
                  <a:moveTo>
                    <a:pt x="538821" y="0"/>
                  </a:moveTo>
                  <a:lnTo>
                    <a:pt x="538821" y="562907"/>
                  </a:lnTo>
                  <a:lnTo>
                    <a:pt x="22" y="562907"/>
                  </a:lnTo>
                  <a:lnTo>
                    <a:pt x="0" y="562686"/>
                  </a:ln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120B9E03-438B-FC42-9DA1-835D5BC3FE88}"/>
                </a:ext>
              </a:extLst>
            </p:cNvPr>
            <p:cNvSpPr/>
            <p:nvPr/>
          </p:nvSpPr>
          <p:spPr>
            <a:xfrm>
              <a:off x="11653180" y="3552066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4D670E1F-61CD-8940-A898-6D5092A78BB9}"/>
                </a:ext>
              </a:extLst>
            </p:cNvPr>
            <p:cNvSpPr/>
            <p:nvPr/>
          </p:nvSpPr>
          <p:spPr>
            <a:xfrm>
              <a:off x="11653180" y="2180552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080C64CF-0C6A-3449-9709-AE038C4A7995}"/>
                </a:ext>
              </a:extLst>
            </p:cNvPr>
            <p:cNvSpPr/>
            <p:nvPr/>
          </p:nvSpPr>
          <p:spPr>
            <a:xfrm>
              <a:off x="11653180" y="809039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FEC46D5B-957F-A24C-8E36-CC71F660EC8B}"/>
                </a:ext>
              </a:extLst>
            </p:cNvPr>
            <p:cNvSpPr/>
            <p:nvPr/>
          </p:nvSpPr>
          <p:spPr>
            <a:xfrm>
              <a:off x="11653180" y="0"/>
              <a:ext cx="538821" cy="562898"/>
            </a:xfrm>
            <a:custGeom>
              <a:avLst/>
              <a:gdLst>
                <a:gd name="connsiteX0" fmla="*/ 21 w 538821"/>
                <a:gd name="connsiteY0" fmla="*/ 0 h 562898"/>
                <a:gd name="connsiteX1" fmla="*/ 538821 w 538821"/>
                <a:gd name="connsiteY1" fmla="*/ 0 h 562898"/>
                <a:gd name="connsiteX2" fmla="*/ 538821 w 538821"/>
                <a:gd name="connsiteY2" fmla="*/ 562898 h 562898"/>
                <a:gd name="connsiteX3" fmla="*/ 451422 w 538821"/>
                <a:gd name="connsiteY3" fmla="*/ 554087 h 562898"/>
                <a:gd name="connsiteX4" fmla="*/ 0 w 538821"/>
                <a:gd name="connsiteY4" fmla="*/ 211 h 562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898">
                  <a:moveTo>
                    <a:pt x="21" y="0"/>
                  </a:moveTo>
                  <a:lnTo>
                    <a:pt x="538821" y="0"/>
                  </a:lnTo>
                  <a:lnTo>
                    <a:pt x="538821" y="562898"/>
                  </a:lnTo>
                  <a:lnTo>
                    <a:pt x="451422" y="554087"/>
                  </a:lnTo>
                  <a:cubicBezTo>
                    <a:pt x="193796" y="501369"/>
                    <a:pt x="0" y="27342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9058182F-7B5E-FD42-AFC6-A3848D8332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6928" y="768096"/>
            <a:ext cx="7333488" cy="12710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D9E4DE-75C0-C841-A68D-9D7BBAD76C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62149" y="2365756"/>
            <a:ext cx="523951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5C87F7-356E-9E43-97A0-D972B22853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62149" y="3189668"/>
            <a:ext cx="5239512" cy="2571557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DAB4C28-30CB-CC4E-A25E-F4FEFA49BCA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83066" y="2365756"/>
            <a:ext cx="523951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9ED0191-963B-1E4C-BEC5-9B42E39514A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83066" y="3189668"/>
            <a:ext cx="5239512" cy="2571557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F0E0BED-3EB7-BB4A-A556-FA967FB011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CA235-B6A4-4E4B-BFB1-069ECC23150F}" type="datetime1">
              <a:rPr lang="en-US" smtClean="0"/>
              <a:t>3/3/2025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6A2466A-4D90-174C-B382-AC4674D721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6EADE49-8082-214B-9742-5EE8DA2E9F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BCAEC-7D34-E549-A96E-FCEDAADBE4B0}" type="slidenum">
              <a:rPr lang="en-US" smtClean="0"/>
              <a:t>‹nr.›</a:t>
            </a:fld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5E39200-18D5-014B-BAB8-FF5D0BA15E0C}"/>
              </a:ext>
            </a:extLst>
          </p:cNvPr>
          <p:cNvCxnSpPr>
            <a:cxnSpLocks/>
          </p:cNvCxnSpPr>
          <p:nvPr/>
        </p:nvCxnSpPr>
        <p:spPr>
          <a:xfrm>
            <a:off x="565150" y="6087110"/>
            <a:ext cx="11058344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866121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:a16="http://schemas.microsoft.com/office/drawing/2014/main" id="{D7DF52F6-A06E-0343-95B8-DAAC38DB4B8C}"/>
              </a:ext>
            </a:extLst>
          </p:cNvPr>
          <p:cNvGrpSpPr/>
          <p:nvPr/>
        </p:nvGrpSpPr>
        <p:grpSpPr>
          <a:xfrm>
            <a:off x="10290315" y="0"/>
            <a:ext cx="1901686" cy="6858000"/>
            <a:chOff x="10290315" y="0"/>
            <a:chExt cx="1901686" cy="6858000"/>
          </a:xfrm>
        </p:grpSpPr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67092C52-7052-0749-9DA0-9374DBF495AE}"/>
                </a:ext>
              </a:extLst>
            </p:cNvPr>
            <p:cNvSpPr/>
            <p:nvPr/>
          </p:nvSpPr>
          <p:spPr>
            <a:xfrm>
              <a:off x="10290315" y="806362"/>
              <a:ext cx="1130724" cy="113072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C64E1C2F-81E1-C44D-859C-946596C950F2}"/>
                </a:ext>
              </a:extLst>
            </p:cNvPr>
            <p:cNvSpPr/>
            <p:nvPr/>
          </p:nvSpPr>
          <p:spPr>
            <a:xfrm>
              <a:off x="10290315" y="0"/>
              <a:ext cx="1130724" cy="565573"/>
            </a:xfrm>
            <a:custGeom>
              <a:avLst/>
              <a:gdLst>
                <a:gd name="connsiteX0" fmla="*/ 21 w 1130724"/>
                <a:gd name="connsiteY0" fmla="*/ 0 h 565573"/>
                <a:gd name="connsiteX1" fmla="*/ 1130703 w 1130724"/>
                <a:gd name="connsiteY1" fmla="*/ 0 h 565573"/>
                <a:gd name="connsiteX2" fmla="*/ 1130724 w 1130724"/>
                <a:gd name="connsiteY2" fmla="*/ 211 h 565573"/>
                <a:gd name="connsiteX3" fmla="*/ 565362 w 1130724"/>
                <a:gd name="connsiteY3" fmla="*/ 565573 h 565573"/>
                <a:gd name="connsiteX4" fmla="*/ 0 w 1130724"/>
                <a:gd name="connsiteY4" fmla="*/ 211 h 56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4" h="565573">
                  <a:moveTo>
                    <a:pt x="21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53626485-4263-0A44-9561-E278A7056C33}"/>
                </a:ext>
              </a:extLst>
            </p:cNvPr>
            <p:cNvSpPr/>
            <p:nvPr/>
          </p:nvSpPr>
          <p:spPr>
            <a:xfrm>
              <a:off x="11653180" y="6295093"/>
              <a:ext cx="538821" cy="562907"/>
            </a:xfrm>
            <a:custGeom>
              <a:avLst/>
              <a:gdLst>
                <a:gd name="connsiteX0" fmla="*/ 538821 w 538821"/>
                <a:gd name="connsiteY0" fmla="*/ 0 h 562907"/>
                <a:gd name="connsiteX1" fmla="*/ 538821 w 538821"/>
                <a:gd name="connsiteY1" fmla="*/ 562907 h 562907"/>
                <a:gd name="connsiteX2" fmla="*/ 22 w 538821"/>
                <a:gd name="connsiteY2" fmla="*/ 562907 h 562907"/>
                <a:gd name="connsiteX3" fmla="*/ 0 w 538821"/>
                <a:gd name="connsiteY3" fmla="*/ 562686 h 562907"/>
                <a:gd name="connsiteX4" fmla="*/ 451422 w 538821"/>
                <a:gd name="connsiteY4" fmla="*/ 8810 h 562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907">
                  <a:moveTo>
                    <a:pt x="538821" y="0"/>
                  </a:moveTo>
                  <a:lnTo>
                    <a:pt x="538821" y="562907"/>
                  </a:lnTo>
                  <a:lnTo>
                    <a:pt x="22" y="562907"/>
                  </a:lnTo>
                  <a:lnTo>
                    <a:pt x="0" y="562686"/>
                  </a:ln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7D45AAB5-3CCC-DE4A-A962-3702911B55CC}"/>
                </a:ext>
              </a:extLst>
            </p:cNvPr>
            <p:cNvSpPr/>
            <p:nvPr/>
          </p:nvSpPr>
          <p:spPr>
            <a:xfrm>
              <a:off x="11653180" y="3552066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8CAFB16F-8EDE-D44F-A51E-34EDC41E7404}"/>
                </a:ext>
              </a:extLst>
            </p:cNvPr>
            <p:cNvSpPr/>
            <p:nvPr/>
          </p:nvSpPr>
          <p:spPr>
            <a:xfrm>
              <a:off x="11653180" y="2180552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DCD51329-732C-BB4C-98E5-715BAF9F8853}"/>
                </a:ext>
              </a:extLst>
            </p:cNvPr>
            <p:cNvSpPr/>
            <p:nvPr/>
          </p:nvSpPr>
          <p:spPr>
            <a:xfrm>
              <a:off x="11653180" y="809039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192B5D44-BC55-AF4C-984D-C8231B22F80B}"/>
                </a:ext>
              </a:extLst>
            </p:cNvPr>
            <p:cNvSpPr/>
            <p:nvPr/>
          </p:nvSpPr>
          <p:spPr>
            <a:xfrm>
              <a:off x="11653180" y="0"/>
              <a:ext cx="538821" cy="562898"/>
            </a:xfrm>
            <a:custGeom>
              <a:avLst/>
              <a:gdLst>
                <a:gd name="connsiteX0" fmla="*/ 21 w 538821"/>
                <a:gd name="connsiteY0" fmla="*/ 0 h 562898"/>
                <a:gd name="connsiteX1" fmla="*/ 538821 w 538821"/>
                <a:gd name="connsiteY1" fmla="*/ 0 h 562898"/>
                <a:gd name="connsiteX2" fmla="*/ 538821 w 538821"/>
                <a:gd name="connsiteY2" fmla="*/ 562898 h 562898"/>
                <a:gd name="connsiteX3" fmla="*/ 451422 w 538821"/>
                <a:gd name="connsiteY3" fmla="*/ 554087 h 562898"/>
                <a:gd name="connsiteX4" fmla="*/ 0 w 538821"/>
                <a:gd name="connsiteY4" fmla="*/ 211 h 562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898">
                  <a:moveTo>
                    <a:pt x="21" y="0"/>
                  </a:moveTo>
                  <a:lnTo>
                    <a:pt x="538821" y="0"/>
                  </a:lnTo>
                  <a:lnTo>
                    <a:pt x="538821" y="562898"/>
                  </a:lnTo>
                  <a:lnTo>
                    <a:pt x="451422" y="554087"/>
                  </a:lnTo>
                  <a:cubicBezTo>
                    <a:pt x="193796" y="501369"/>
                    <a:pt x="0" y="27342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DFA1E9E2-564E-7049-A22F-BB5B876BAB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6359D05-C08D-7747-B2FC-3F62B33573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E77C6-4BDB-4E93-9565-87460F619679}" type="datetime1">
              <a:rPr lang="en-US" smtClean="0"/>
              <a:t>3/3/2025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2FF615-BB08-A844-B689-BAA7C50407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63A67D-F96F-4849-8C83-49CC3A6539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BCAEC-7D34-E549-A96E-FCEDAADBE4B0}" type="slidenum">
              <a:rPr lang="en-US" smtClean="0"/>
              <a:t>‹nr.›</a:t>
            </a:fld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DCFAAB9-2B6B-8D4C-A748-433E2C393EA6}"/>
              </a:ext>
            </a:extLst>
          </p:cNvPr>
          <p:cNvCxnSpPr>
            <a:cxnSpLocks/>
          </p:cNvCxnSpPr>
          <p:nvPr/>
        </p:nvCxnSpPr>
        <p:spPr>
          <a:xfrm>
            <a:off x="565150" y="6087110"/>
            <a:ext cx="11058344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186701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98BCA70-D63D-40F6-B9B3-4E49B96E27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0039B1-325C-4D6E-B105-292906AF6245}" type="datetime1">
              <a:rPr lang="en-US" smtClean="0"/>
              <a:t>3/3/2025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2F12559-BD91-4904-A24A-0CF0A2324A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658BB7-74A5-4A6F-A0FF-021E68F02B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BCAEC-7D34-E549-A96E-FCEDAADBE4B0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10411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id="{D0914A35-7AAF-4B42-9C68-47A633EFD9D0}"/>
              </a:ext>
            </a:extLst>
          </p:cNvPr>
          <p:cNvGrpSpPr/>
          <p:nvPr/>
        </p:nvGrpSpPr>
        <p:grpSpPr>
          <a:xfrm>
            <a:off x="10290315" y="0"/>
            <a:ext cx="1901686" cy="6858000"/>
            <a:chOff x="10290315" y="0"/>
            <a:chExt cx="1901686" cy="6858000"/>
          </a:xfrm>
        </p:grpSpPr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DABCED79-0E70-FB4D-ABF2-D859BF5556E4}"/>
                </a:ext>
              </a:extLst>
            </p:cNvPr>
            <p:cNvSpPr/>
            <p:nvPr/>
          </p:nvSpPr>
          <p:spPr>
            <a:xfrm>
              <a:off x="10290315" y="0"/>
              <a:ext cx="1130724" cy="565573"/>
            </a:xfrm>
            <a:custGeom>
              <a:avLst/>
              <a:gdLst>
                <a:gd name="connsiteX0" fmla="*/ 21 w 1130724"/>
                <a:gd name="connsiteY0" fmla="*/ 0 h 565573"/>
                <a:gd name="connsiteX1" fmla="*/ 1130703 w 1130724"/>
                <a:gd name="connsiteY1" fmla="*/ 0 h 565573"/>
                <a:gd name="connsiteX2" fmla="*/ 1130724 w 1130724"/>
                <a:gd name="connsiteY2" fmla="*/ 211 h 565573"/>
                <a:gd name="connsiteX3" fmla="*/ 565362 w 1130724"/>
                <a:gd name="connsiteY3" fmla="*/ 565573 h 565573"/>
                <a:gd name="connsiteX4" fmla="*/ 0 w 1130724"/>
                <a:gd name="connsiteY4" fmla="*/ 211 h 56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4" h="565573">
                  <a:moveTo>
                    <a:pt x="21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8364885D-A3A4-5144-AB4E-7624F27287E6}"/>
                </a:ext>
              </a:extLst>
            </p:cNvPr>
            <p:cNvSpPr/>
            <p:nvPr/>
          </p:nvSpPr>
          <p:spPr>
            <a:xfrm>
              <a:off x="11653180" y="6295093"/>
              <a:ext cx="538821" cy="562907"/>
            </a:xfrm>
            <a:custGeom>
              <a:avLst/>
              <a:gdLst>
                <a:gd name="connsiteX0" fmla="*/ 538821 w 538821"/>
                <a:gd name="connsiteY0" fmla="*/ 0 h 562907"/>
                <a:gd name="connsiteX1" fmla="*/ 538821 w 538821"/>
                <a:gd name="connsiteY1" fmla="*/ 562907 h 562907"/>
                <a:gd name="connsiteX2" fmla="*/ 22 w 538821"/>
                <a:gd name="connsiteY2" fmla="*/ 562907 h 562907"/>
                <a:gd name="connsiteX3" fmla="*/ 0 w 538821"/>
                <a:gd name="connsiteY3" fmla="*/ 562686 h 562907"/>
                <a:gd name="connsiteX4" fmla="*/ 451422 w 538821"/>
                <a:gd name="connsiteY4" fmla="*/ 8810 h 562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907">
                  <a:moveTo>
                    <a:pt x="538821" y="0"/>
                  </a:moveTo>
                  <a:lnTo>
                    <a:pt x="538821" y="562907"/>
                  </a:lnTo>
                  <a:lnTo>
                    <a:pt x="22" y="562907"/>
                  </a:lnTo>
                  <a:lnTo>
                    <a:pt x="0" y="562686"/>
                  </a:ln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D22073D5-CC72-0549-BD26-F7AF9851BE45}"/>
                </a:ext>
              </a:extLst>
            </p:cNvPr>
            <p:cNvSpPr/>
            <p:nvPr/>
          </p:nvSpPr>
          <p:spPr>
            <a:xfrm>
              <a:off x="11653180" y="3552066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1827A049-C9FD-554E-9B01-F151B0D9E86B}"/>
                </a:ext>
              </a:extLst>
            </p:cNvPr>
            <p:cNvSpPr/>
            <p:nvPr/>
          </p:nvSpPr>
          <p:spPr>
            <a:xfrm>
              <a:off x="11653180" y="2180552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76832559-4D18-8744-AB91-9FCFAB732477}"/>
                </a:ext>
              </a:extLst>
            </p:cNvPr>
            <p:cNvSpPr/>
            <p:nvPr/>
          </p:nvSpPr>
          <p:spPr>
            <a:xfrm>
              <a:off x="11653180" y="809039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BF97A623-E5DC-1B44-B687-8643B9F0D741}"/>
                </a:ext>
              </a:extLst>
            </p:cNvPr>
            <p:cNvSpPr/>
            <p:nvPr/>
          </p:nvSpPr>
          <p:spPr>
            <a:xfrm>
              <a:off x="11653180" y="0"/>
              <a:ext cx="538821" cy="562898"/>
            </a:xfrm>
            <a:custGeom>
              <a:avLst/>
              <a:gdLst>
                <a:gd name="connsiteX0" fmla="*/ 21 w 538821"/>
                <a:gd name="connsiteY0" fmla="*/ 0 h 562898"/>
                <a:gd name="connsiteX1" fmla="*/ 538821 w 538821"/>
                <a:gd name="connsiteY1" fmla="*/ 0 h 562898"/>
                <a:gd name="connsiteX2" fmla="*/ 538821 w 538821"/>
                <a:gd name="connsiteY2" fmla="*/ 562898 h 562898"/>
                <a:gd name="connsiteX3" fmla="*/ 451422 w 538821"/>
                <a:gd name="connsiteY3" fmla="*/ 554087 h 562898"/>
                <a:gd name="connsiteX4" fmla="*/ 0 w 538821"/>
                <a:gd name="connsiteY4" fmla="*/ 211 h 562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898">
                  <a:moveTo>
                    <a:pt x="21" y="0"/>
                  </a:moveTo>
                  <a:lnTo>
                    <a:pt x="538821" y="0"/>
                  </a:lnTo>
                  <a:lnTo>
                    <a:pt x="538821" y="562898"/>
                  </a:lnTo>
                  <a:lnTo>
                    <a:pt x="451422" y="554087"/>
                  </a:lnTo>
                  <a:cubicBezTo>
                    <a:pt x="193796" y="501369"/>
                    <a:pt x="0" y="27342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637BBE1-2C82-4E45-B5C5-35E07B05EA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151" y="764973"/>
            <a:ext cx="3609982" cy="1395043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201F2E-A734-364B-8A7D-990D6B8893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04832" y="770890"/>
            <a:ext cx="6112517" cy="480057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7CBAD9-5515-1748-8E77-F48160F4ED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65150" y="2160016"/>
            <a:ext cx="3609983" cy="370897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2A6C22B-80D4-AA42-9999-401E37B469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536B16-B1A5-4020-805B-B90323008CB4}" type="datetime1">
              <a:rPr lang="en-US" smtClean="0"/>
              <a:t>3/3/2025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3055DE4-33E8-7F4B-9334-95EA60845C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470FA5-21EE-D742-8F01-C1BAE0FDB0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BCAEC-7D34-E549-A96E-FCEDAADBE4B0}" type="slidenum">
              <a:rPr lang="en-US" smtClean="0"/>
              <a:t>‹nr.›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BEF966AA-D7DF-F84D-80D4-E216A641B005}"/>
              </a:ext>
            </a:extLst>
          </p:cNvPr>
          <p:cNvCxnSpPr>
            <a:cxnSpLocks/>
          </p:cNvCxnSpPr>
          <p:nvPr/>
        </p:nvCxnSpPr>
        <p:spPr>
          <a:xfrm>
            <a:off x="565150" y="6087110"/>
            <a:ext cx="11058344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138859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id="{210D391A-F01E-4947-8A01-95438AA0B323}"/>
              </a:ext>
            </a:extLst>
          </p:cNvPr>
          <p:cNvGrpSpPr/>
          <p:nvPr/>
        </p:nvGrpSpPr>
        <p:grpSpPr>
          <a:xfrm>
            <a:off x="10290315" y="0"/>
            <a:ext cx="1901686" cy="6858000"/>
            <a:chOff x="10290315" y="0"/>
            <a:chExt cx="1901686" cy="6858000"/>
          </a:xfrm>
        </p:grpSpPr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7D499306-B4E0-064D-8F6C-96E9C4BD04DA}"/>
                </a:ext>
              </a:extLst>
            </p:cNvPr>
            <p:cNvSpPr/>
            <p:nvPr/>
          </p:nvSpPr>
          <p:spPr>
            <a:xfrm>
              <a:off x="10290315" y="806362"/>
              <a:ext cx="1130724" cy="113072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AF3D0241-0A21-8047-8CE3-B3FDD5FDF719}"/>
                </a:ext>
              </a:extLst>
            </p:cNvPr>
            <p:cNvSpPr/>
            <p:nvPr/>
          </p:nvSpPr>
          <p:spPr>
            <a:xfrm>
              <a:off x="10290315" y="0"/>
              <a:ext cx="1130724" cy="565573"/>
            </a:xfrm>
            <a:custGeom>
              <a:avLst/>
              <a:gdLst>
                <a:gd name="connsiteX0" fmla="*/ 21 w 1130724"/>
                <a:gd name="connsiteY0" fmla="*/ 0 h 565573"/>
                <a:gd name="connsiteX1" fmla="*/ 1130703 w 1130724"/>
                <a:gd name="connsiteY1" fmla="*/ 0 h 565573"/>
                <a:gd name="connsiteX2" fmla="*/ 1130724 w 1130724"/>
                <a:gd name="connsiteY2" fmla="*/ 211 h 565573"/>
                <a:gd name="connsiteX3" fmla="*/ 565362 w 1130724"/>
                <a:gd name="connsiteY3" fmla="*/ 565573 h 565573"/>
                <a:gd name="connsiteX4" fmla="*/ 0 w 1130724"/>
                <a:gd name="connsiteY4" fmla="*/ 211 h 56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4" h="565573">
                  <a:moveTo>
                    <a:pt x="21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13083F97-6891-0447-957C-AB0834B826D2}"/>
                </a:ext>
              </a:extLst>
            </p:cNvPr>
            <p:cNvSpPr/>
            <p:nvPr/>
          </p:nvSpPr>
          <p:spPr>
            <a:xfrm>
              <a:off x="11653180" y="6295093"/>
              <a:ext cx="538821" cy="562907"/>
            </a:xfrm>
            <a:custGeom>
              <a:avLst/>
              <a:gdLst>
                <a:gd name="connsiteX0" fmla="*/ 538821 w 538821"/>
                <a:gd name="connsiteY0" fmla="*/ 0 h 562907"/>
                <a:gd name="connsiteX1" fmla="*/ 538821 w 538821"/>
                <a:gd name="connsiteY1" fmla="*/ 562907 h 562907"/>
                <a:gd name="connsiteX2" fmla="*/ 22 w 538821"/>
                <a:gd name="connsiteY2" fmla="*/ 562907 h 562907"/>
                <a:gd name="connsiteX3" fmla="*/ 0 w 538821"/>
                <a:gd name="connsiteY3" fmla="*/ 562686 h 562907"/>
                <a:gd name="connsiteX4" fmla="*/ 451422 w 538821"/>
                <a:gd name="connsiteY4" fmla="*/ 8810 h 562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907">
                  <a:moveTo>
                    <a:pt x="538821" y="0"/>
                  </a:moveTo>
                  <a:lnTo>
                    <a:pt x="538821" y="562907"/>
                  </a:lnTo>
                  <a:lnTo>
                    <a:pt x="22" y="562907"/>
                  </a:lnTo>
                  <a:lnTo>
                    <a:pt x="0" y="562686"/>
                  </a:ln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B2EF7D75-E7C1-5147-A03B-3EC641CF3B08}"/>
                </a:ext>
              </a:extLst>
            </p:cNvPr>
            <p:cNvSpPr/>
            <p:nvPr/>
          </p:nvSpPr>
          <p:spPr>
            <a:xfrm>
              <a:off x="11653180" y="3552066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A6D7CA94-94B4-C140-8C68-01C0ADFA1C71}"/>
                </a:ext>
              </a:extLst>
            </p:cNvPr>
            <p:cNvSpPr/>
            <p:nvPr/>
          </p:nvSpPr>
          <p:spPr>
            <a:xfrm>
              <a:off x="11653180" y="2180552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211CD629-C318-A848-BDDE-BBA9465EBF9D}"/>
                </a:ext>
              </a:extLst>
            </p:cNvPr>
            <p:cNvSpPr/>
            <p:nvPr/>
          </p:nvSpPr>
          <p:spPr>
            <a:xfrm>
              <a:off x="11653180" y="809039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2A5AC1F8-1370-E946-977E-E4CFC6947BAB}"/>
                </a:ext>
              </a:extLst>
            </p:cNvPr>
            <p:cNvSpPr/>
            <p:nvPr/>
          </p:nvSpPr>
          <p:spPr>
            <a:xfrm>
              <a:off x="11653180" y="0"/>
              <a:ext cx="538821" cy="562898"/>
            </a:xfrm>
            <a:custGeom>
              <a:avLst/>
              <a:gdLst>
                <a:gd name="connsiteX0" fmla="*/ 21 w 538821"/>
                <a:gd name="connsiteY0" fmla="*/ 0 h 562898"/>
                <a:gd name="connsiteX1" fmla="*/ 538821 w 538821"/>
                <a:gd name="connsiteY1" fmla="*/ 0 h 562898"/>
                <a:gd name="connsiteX2" fmla="*/ 538821 w 538821"/>
                <a:gd name="connsiteY2" fmla="*/ 562898 h 562898"/>
                <a:gd name="connsiteX3" fmla="*/ 451422 w 538821"/>
                <a:gd name="connsiteY3" fmla="*/ 554087 h 562898"/>
                <a:gd name="connsiteX4" fmla="*/ 0 w 538821"/>
                <a:gd name="connsiteY4" fmla="*/ 211 h 562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898">
                  <a:moveTo>
                    <a:pt x="21" y="0"/>
                  </a:moveTo>
                  <a:lnTo>
                    <a:pt x="538821" y="0"/>
                  </a:lnTo>
                  <a:lnTo>
                    <a:pt x="538821" y="562898"/>
                  </a:lnTo>
                  <a:lnTo>
                    <a:pt x="451422" y="554087"/>
                  </a:lnTo>
                  <a:cubicBezTo>
                    <a:pt x="193796" y="501369"/>
                    <a:pt x="0" y="27342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64CEE63B-B967-0A48-9623-2203767609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150" y="770889"/>
            <a:ext cx="3609983" cy="1389127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211F680-28C8-FA44-9CD5-20709DA02EA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23838" y="890816"/>
            <a:ext cx="6060136" cy="4870411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D507CD-197E-BB4C-83A6-DA3FC97A22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65150" y="2160016"/>
            <a:ext cx="3609983" cy="360121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59E00AC-DF6C-D548-8A06-D6269BDB0A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23A4B4-031F-4092-A105-2932EBD998E7}" type="datetime1">
              <a:rPr lang="en-US" smtClean="0"/>
              <a:t>3/3/2025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8ED113B-57D4-9A4F-BFE0-2A3963B425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20D9954-FA18-8948-AA52-21CED05947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BCAEC-7D34-E549-A96E-FCEDAADBE4B0}" type="slidenum">
              <a:rPr lang="en-US" smtClean="0"/>
              <a:t>‹nr.›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E3EB25D-2379-5040-B990-1C99B0B7D931}"/>
              </a:ext>
            </a:extLst>
          </p:cNvPr>
          <p:cNvCxnSpPr>
            <a:cxnSpLocks/>
          </p:cNvCxnSpPr>
          <p:nvPr/>
        </p:nvCxnSpPr>
        <p:spPr>
          <a:xfrm>
            <a:off x="565150" y="6087110"/>
            <a:ext cx="11058344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236983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7ED46EE4-CE67-DD46-A751-9FEA049A22B8}"/>
              </a:ext>
            </a:extLst>
          </p:cNvPr>
          <p:cNvGrpSpPr/>
          <p:nvPr/>
        </p:nvGrpSpPr>
        <p:grpSpPr>
          <a:xfrm>
            <a:off x="8928528" y="0"/>
            <a:ext cx="3263472" cy="6858000"/>
            <a:chOff x="8928528" y="0"/>
            <a:chExt cx="3263472" cy="6858000"/>
          </a:xfrm>
        </p:grpSpPr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955C5B70-D34F-8A49-B220-808CE2BBB7F3}"/>
                </a:ext>
              </a:extLst>
            </p:cNvPr>
            <p:cNvSpPr/>
            <p:nvPr/>
          </p:nvSpPr>
          <p:spPr>
            <a:xfrm>
              <a:off x="8928528" y="4918120"/>
              <a:ext cx="1130724" cy="113072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4BBFE624-6DBD-8541-B43B-180C0AFA21F0}"/>
                </a:ext>
              </a:extLst>
            </p:cNvPr>
            <p:cNvSpPr/>
            <p:nvPr/>
          </p:nvSpPr>
          <p:spPr>
            <a:xfrm>
              <a:off x="8928528" y="0"/>
              <a:ext cx="1130724" cy="565573"/>
            </a:xfrm>
            <a:custGeom>
              <a:avLst/>
              <a:gdLst>
                <a:gd name="connsiteX0" fmla="*/ 22 w 1130724"/>
                <a:gd name="connsiteY0" fmla="*/ 0 h 565573"/>
                <a:gd name="connsiteX1" fmla="*/ 1130703 w 1130724"/>
                <a:gd name="connsiteY1" fmla="*/ 0 h 565573"/>
                <a:gd name="connsiteX2" fmla="*/ 1130724 w 1130724"/>
                <a:gd name="connsiteY2" fmla="*/ 211 h 565573"/>
                <a:gd name="connsiteX3" fmla="*/ 565362 w 1130724"/>
                <a:gd name="connsiteY3" fmla="*/ 565573 h 565573"/>
                <a:gd name="connsiteX4" fmla="*/ 0 w 1130724"/>
                <a:gd name="connsiteY4" fmla="*/ 211 h 56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4" h="565573">
                  <a:moveTo>
                    <a:pt x="22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6E01AC23-2120-A542-B140-5A29AA27A2C8}"/>
                </a:ext>
              </a:extLst>
            </p:cNvPr>
            <p:cNvSpPr/>
            <p:nvPr/>
          </p:nvSpPr>
          <p:spPr>
            <a:xfrm>
              <a:off x="10291391" y="6292417"/>
              <a:ext cx="1130724" cy="565583"/>
            </a:xfrm>
            <a:custGeom>
              <a:avLst/>
              <a:gdLst>
                <a:gd name="connsiteX0" fmla="*/ 565362 w 1130724"/>
                <a:gd name="connsiteY0" fmla="*/ 0 h 565583"/>
                <a:gd name="connsiteX1" fmla="*/ 1130724 w 1130724"/>
                <a:gd name="connsiteY1" fmla="*/ 565362 h 565583"/>
                <a:gd name="connsiteX2" fmla="*/ 1130702 w 1130724"/>
                <a:gd name="connsiteY2" fmla="*/ 565583 h 565583"/>
                <a:gd name="connsiteX3" fmla="*/ 22 w 1130724"/>
                <a:gd name="connsiteY3" fmla="*/ 565583 h 565583"/>
                <a:gd name="connsiteX4" fmla="*/ 0 w 1130724"/>
                <a:gd name="connsiteY4" fmla="*/ 565362 h 565583"/>
                <a:gd name="connsiteX5" fmla="*/ 565362 w 1130724"/>
                <a:gd name="connsiteY5" fmla="*/ 0 h 5655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0724" h="565583">
                  <a:moveTo>
                    <a:pt x="565362" y="0"/>
                  </a:moveTo>
                  <a:cubicBezTo>
                    <a:pt x="877603" y="0"/>
                    <a:pt x="1130724" y="253121"/>
                    <a:pt x="1130724" y="565362"/>
                  </a:cubicBezTo>
                  <a:lnTo>
                    <a:pt x="1130702" y="565583"/>
                  </a:lnTo>
                  <a:lnTo>
                    <a:pt x="22" y="565583"/>
                  </a:lnTo>
                  <a:lnTo>
                    <a:pt x="0" y="565362"/>
                  </a:lnTo>
                  <a:cubicBezTo>
                    <a:pt x="0" y="253121"/>
                    <a:pt x="253121" y="0"/>
                    <a:pt x="565362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154689C0-9C35-9B4D-906B-DA287DA55A38}"/>
                </a:ext>
              </a:extLst>
            </p:cNvPr>
            <p:cNvSpPr/>
            <p:nvPr/>
          </p:nvSpPr>
          <p:spPr>
            <a:xfrm>
              <a:off x="10291392" y="3549390"/>
              <a:ext cx="1130724" cy="113072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696570F0-11E0-6147-9053-E3A4B5DBA0E4}"/>
                </a:ext>
              </a:extLst>
            </p:cNvPr>
            <p:cNvSpPr/>
            <p:nvPr/>
          </p:nvSpPr>
          <p:spPr>
            <a:xfrm>
              <a:off x="10291392" y="2177876"/>
              <a:ext cx="1130724" cy="113072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9BDD97F6-A366-B54A-B889-42E97AFEDE37}"/>
                </a:ext>
              </a:extLst>
            </p:cNvPr>
            <p:cNvSpPr/>
            <p:nvPr/>
          </p:nvSpPr>
          <p:spPr>
            <a:xfrm>
              <a:off x="10291392" y="806363"/>
              <a:ext cx="1130724" cy="113072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Freeform 28">
              <a:extLst>
                <a:ext uri="{FF2B5EF4-FFF2-40B4-BE49-F238E27FC236}">
                  <a16:creationId xmlns:a16="http://schemas.microsoft.com/office/drawing/2014/main" id="{58E853BC-EE80-374B-B823-8D51A948C4CF}"/>
                </a:ext>
              </a:extLst>
            </p:cNvPr>
            <p:cNvSpPr/>
            <p:nvPr/>
          </p:nvSpPr>
          <p:spPr>
            <a:xfrm>
              <a:off x="10291392" y="0"/>
              <a:ext cx="1130724" cy="565573"/>
            </a:xfrm>
            <a:custGeom>
              <a:avLst/>
              <a:gdLst>
                <a:gd name="connsiteX0" fmla="*/ 21 w 1130724"/>
                <a:gd name="connsiteY0" fmla="*/ 0 h 565573"/>
                <a:gd name="connsiteX1" fmla="*/ 1130703 w 1130724"/>
                <a:gd name="connsiteY1" fmla="*/ 0 h 565573"/>
                <a:gd name="connsiteX2" fmla="*/ 1130724 w 1130724"/>
                <a:gd name="connsiteY2" fmla="*/ 211 h 565573"/>
                <a:gd name="connsiteX3" fmla="*/ 565362 w 1130724"/>
                <a:gd name="connsiteY3" fmla="*/ 565573 h 565573"/>
                <a:gd name="connsiteX4" fmla="*/ 0 w 1130724"/>
                <a:gd name="connsiteY4" fmla="*/ 211 h 56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4" h="565573">
                  <a:moveTo>
                    <a:pt x="21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4B5B70B1-649D-9848-B5D4-6DE04D55F5F0}"/>
                </a:ext>
              </a:extLst>
            </p:cNvPr>
            <p:cNvSpPr/>
            <p:nvPr/>
          </p:nvSpPr>
          <p:spPr>
            <a:xfrm>
              <a:off x="11654256" y="6295201"/>
              <a:ext cx="537744" cy="562799"/>
            </a:xfrm>
            <a:custGeom>
              <a:avLst/>
              <a:gdLst>
                <a:gd name="connsiteX0" fmla="*/ 537744 w 537744"/>
                <a:gd name="connsiteY0" fmla="*/ 0 h 562799"/>
                <a:gd name="connsiteX1" fmla="*/ 537744 w 537744"/>
                <a:gd name="connsiteY1" fmla="*/ 562799 h 562799"/>
                <a:gd name="connsiteX2" fmla="*/ 22 w 537744"/>
                <a:gd name="connsiteY2" fmla="*/ 562799 h 562799"/>
                <a:gd name="connsiteX3" fmla="*/ 0 w 537744"/>
                <a:gd name="connsiteY3" fmla="*/ 562578 h 562799"/>
                <a:gd name="connsiteX4" fmla="*/ 451422 w 537744"/>
                <a:gd name="connsiteY4" fmla="*/ 8702 h 5627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562799">
                  <a:moveTo>
                    <a:pt x="537744" y="0"/>
                  </a:moveTo>
                  <a:lnTo>
                    <a:pt x="537744" y="562799"/>
                  </a:lnTo>
                  <a:lnTo>
                    <a:pt x="22" y="562799"/>
                  </a:lnTo>
                  <a:lnTo>
                    <a:pt x="0" y="562578"/>
                  </a:lnTo>
                  <a:cubicBezTo>
                    <a:pt x="0" y="289367"/>
                    <a:pt x="193796" y="61420"/>
                    <a:pt x="451422" y="870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46A2092A-2157-0A49-937F-BBAE14687DE7}"/>
                </a:ext>
              </a:extLst>
            </p:cNvPr>
            <p:cNvSpPr/>
            <p:nvPr/>
          </p:nvSpPr>
          <p:spPr>
            <a:xfrm>
              <a:off x="11654256" y="4923687"/>
              <a:ext cx="537744" cy="1125156"/>
            </a:xfrm>
            <a:custGeom>
              <a:avLst/>
              <a:gdLst>
                <a:gd name="connsiteX0" fmla="*/ 537744 w 537744"/>
                <a:gd name="connsiteY0" fmla="*/ 0 h 1125156"/>
                <a:gd name="connsiteX1" fmla="*/ 537744 w 537744"/>
                <a:gd name="connsiteY1" fmla="*/ 1125156 h 1125156"/>
                <a:gd name="connsiteX2" fmla="*/ 451422 w 537744"/>
                <a:gd name="connsiteY2" fmla="*/ 1116454 h 1125156"/>
                <a:gd name="connsiteX3" fmla="*/ 0 w 537744"/>
                <a:gd name="connsiteY3" fmla="*/ 562578 h 1125156"/>
                <a:gd name="connsiteX4" fmla="*/ 451422 w 537744"/>
                <a:gd name="connsiteY4" fmla="*/ 8702 h 1125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1125156">
                  <a:moveTo>
                    <a:pt x="537744" y="0"/>
                  </a:moveTo>
                  <a:lnTo>
                    <a:pt x="537744" y="1125156"/>
                  </a:lnTo>
                  <a:lnTo>
                    <a:pt x="451422" y="1116454"/>
                  </a:lnTo>
                  <a:cubicBezTo>
                    <a:pt x="193796" y="1063736"/>
                    <a:pt x="0" y="835789"/>
                    <a:pt x="0" y="562578"/>
                  </a:cubicBezTo>
                  <a:cubicBezTo>
                    <a:pt x="0" y="289367"/>
                    <a:pt x="193796" y="61420"/>
                    <a:pt x="451422" y="8702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id="{F092371E-D526-AF43-816F-F7AEBA9FF166}"/>
                </a:ext>
              </a:extLst>
            </p:cNvPr>
            <p:cNvSpPr/>
            <p:nvPr/>
          </p:nvSpPr>
          <p:spPr>
            <a:xfrm>
              <a:off x="11654256" y="3552173"/>
              <a:ext cx="537744" cy="1125156"/>
            </a:xfrm>
            <a:custGeom>
              <a:avLst/>
              <a:gdLst>
                <a:gd name="connsiteX0" fmla="*/ 537744 w 537744"/>
                <a:gd name="connsiteY0" fmla="*/ 0 h 1125156"/>
                <a:gd name="connsiteX1" fmla="*/ 537744 w 537744"/>
                <a:gd name="connsiteY1" fmla="*/ 1125156 h 1125156"/>
                <a:gd name="connsiteX2" fmla="*/ 451422 w 537744"/>
                <a:gd name="connsiteY2" fmla="*/ 1116454 h 1125156"/>
                <a:gd name="connsiteX3" fmla="*/ 0 w 537744"/>
                <a:gd name="connsiteY3" fmla="*/ 562578 h 1125156"/>
                <a:gd name="connsiteX4" fmla="*/ 451422 w 537744"/>
                <a:gd name="connsiteY4" fmla="*/ 8702 h 1125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1125156">
                  <a:moveTo>
                    <a:pt x="537744" y="0"/>
                  </a:moveTo>
                  <a:lnTo>
                    <a:pt x="537744" y="1125156"/>
                  </a:lnTo>
                  <a:lnTo>
                    <a:pt x="451422" y="1116454"/>
                  </a:lnTo>
                  <a:cubicBezTo>
                    <a:pt x="193796" y="1063736"/>
                    <a:pt x="0" y="835789"/>
                    <a:pt x="0" y="562578"/>
                  </a:cubicBezTo>
                  <a:cubicBezTo>
                    <a:pt x="0" y="289367"/>
                    <a:pt x="193796" y="61420"/>
                    <a:pt x="451422" y="870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3" name="Freeform 32">
              <a:extLst>
                <a:ext uri="{FF2B5EF4-FFF2-40B4-BE49-F238E27FC236}">
                  <a16:creationId xmlns:a16="http://schemas.microsoft.com/office/drawing/2014/main" id="{06995714-B51E-E84A-9FD5-3AD33004E517}"/>
                </a:ext>
              </a:extLst>
            </p:cNvPr>
            <p:cNvSpPr/>
            <p:nvPr/>
          </p:nvSpPr>
          <p:spPr>
            <a:xfrm>
              <a:off x="11654256" y="2180659"/>
              <a:ext cx="537744" cy="1125156"/>
            </a:xfrm>
            <a:custGeom>
              <a:avLst/>
              <a:gdLst>
                <a:gd name="connsiteX0" fmla="*/ 537744 w 537744"/>
                <a:gd name="connsiteY0" fmla="*/ 0 h 1125156"/>
                <a:gd name="connsiteX1" fmla="*/ 537744 w 537744"/>
                <a:gd name="connsiteY1" fmla="*/ 1125156 h 1125156"/>
                <a:gd name="connsiteX2" fmla="*/ 451422 w 537744"/>
                <a:gd name="connsiteY2" fmla="*/ 1116454 h 1125156"/>
                <a:gd name="connsiteX3" fmla="*/ 0 w 537744"/>
                <a:gd name="connsiteY3" fmla="*/ 562578 h 1125156"/>
                <a:gd name="connsiteX4" fmla="*/ 451422 w 537744"/>
                <a:gd name="connsiteY4" fmla="*/ 8702 h 1125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1125156">
                  <a:moveTo>
                    <a:pt x="537744" y="0"/>
                  </a:moveTo>
                  <a:lnTo>
                    <a:pt x="537744" y="1125156"/>
                  </a:lnTo>
                  <a:lnTo>
                    <a:pt x="451422" y="1116454"/>
                  </a:lnTo>
                  <a:cubicBezTo>
                    <a:pt x="193796" y="1063736"/>
                    <a:pt x="0" y="835789"/>
                    <a:pt x="0" y="562578"/>
                  </a:cubicBezTo>
                  <a:cubicBezTo>
                    <a:pt x="0" y="289367"/>
                    <a:pt x="193796" y="61420"/>
                    <a:pt x="451422" y="870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4" name="Freeform 33">
              <a:extLst>
                <a:ext uri="{FF2B5EF4-FFF2-40B4-BE49-F238E27FC236}">
                  <a16:creationId xmlns:a16="http://schemas.microsoft.com/office/drawing/2014/main" id="{0FDB0CC5-76AA-6E44-8376-4EE649C1DE42}"/>
                </a:ext>
              </a:extLst>
            </p:cNvPr>
            <p:cNvSpPr/>
            <p:nvPr/>
          </p:nvSpPr>
          <p:spPr>
            <a:xfrm>
              <a:off x="11654256" y="809146"/>
              <a:ext cx="537744" cy="1125156"/>
            </a:xfrm>
            <a:custGeom>
              <a:avLst/>
              <a:gdLst>
                <a:gd name="connsiteX0" fmla="*/ 537744 w 537744"/>
                <a:gd name="connsiteY0" fmla="*/ 0 h 1125156"/>
                <a:gd name="connsiteX1" fmla="*/ 537744 w 537744"/>
                <a:gd name="connsiteY1" fmla="*/ 1125156 h 1125156"/>
                <a:gd name="connsiteX2" fmla="*/ 451422 w 537744"/>
                <a:gd name="connsiteY2" fmla="*/ 1116454 h 1125156"/>
                <a:gd name="connsiteX3" fmla="*/ 0 w 537744"/>
                <a:gd name="connsiteY3" fmla="*/ 562578 h 1125156"/>
                <a:gd name="connsiteX4" fmla="*/ 451422 w 537744"/>
                <a:gd name="connsiteY4" fmla="*/ 8702 h 1125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1125156">
                  <a:moveTo>
                    <a:pt x="537744" y="0"/>
                  </a:moveTo>
                  <a:lnTo>
                    <a:pt x="537744" y="1125156"/>
                  </a:lnTo>
                  <a:lnTo>
                    <a:pt x="451422" y="1116454"/>
                  </a:lnTo>
                  <a:cubicBezTo>
                    <a:pt x="193796" y="1063736"/>
                    <a:pt x="0" y="835789"/>
                    <a:pt x="0" y="562578"/>
                  </a:cubicBezTo>
                  <a:cubicBezTo>
                    <a:pt x="0" y="289367"/>
                    <a:pt x="193796" y="61420"/>
                    <a:pt x="451422" y="8702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5" name="Freeform 34">
              <a:extLst>
                <a:ext uri="{FF2B5EF4-FFF2-40B4-BE49-F238E27FC236}">
                  <a16:creationId xmlns:a16="http://schemas.microsoft.com/office/drawing/2014/main" id="{3D981F0B-8982-1C45-8D7C-30E744003823}"/>
                </a:ext>
              </a:extLst>
            </p:cNvPr>
            <p:cNvSpPr/>
            <p:nvPr/>
          </p:nvSpPr>
          <p:spPr>
            <a:xfrm>
              <a:off x="11654256" y="0"/>
              <a:ext cx="537744" cy="562788"/>
            </a:xfrm>
            <a:custGeom>
              <a:avLst/>
              <a:gdLst>
                <a:gd name="connsiteX0" fmla="*/ 21 w 537744"/>
                <a:gd name="connsiteY0" fmla="*/ 0 h 562788"/>
                <a:gd name="connsiteX1" fmla="*/ 537744 w 537744"/>
                <a:gd name="connsiteY1" fmla="*/ 0 h 562788"/>
                <a:gd name="connsiteX2" fmla="*/ 537744 w 537744"/>
                <a:gd name="connsiteY2" fmla="*/ 562788 h 562788"/>
                <a:gd name="connsiteX3" fmla="*/ 451422 w 537744"/>
                <a:gd name="connsiteY3" fmla="*/ 554086 h 562788"/>
                <a:gd name="connsiteX4" fmla="*/ 0 w 537744"/>
                <a:gd name="connsiteY4" fmla="*/ 211 h 562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562788">
                  <a:moveTo>
                    <a:pt x="21" y="0"/>
                  </a:moveTo>
                  <a:lnTo>
                    <a:pt x="537744" y="0"/>
                  </a:lnTo>
                  <a:lnTo>
                    <a:pt x="537744" y="562788"/>
                  </a:lnTo>
                  <a:lnTo>
                    <a:pt x="451422" y="554086"/>
                  </a:lnTo>
                  <a:cubicBezTo>
                    <a:pt x="193796" y="501368"/>
                    <a:pt x="0" y="273421"/>
                    <a:pt x="0" y="21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DF76EEB7-1E87-0447-8CD6-DD220CF4EE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A8AE526-3A03-9B41-8C9F-27156E701C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D08D72-182D-C947-B3F7-B74948D084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7D551-B3AE-453A-BE36-A1A0AA2EF6A4}" type="datetime1">
              <a:rPr lang="en-US" smtClean="0"/>
              <a:t>3/3/2025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76E396-D059-AF4D-A1D9-C1347978AA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8845B6-87C0-2F4A-8146-00E911CDF7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86480" y="6141085"/>
            <a:ext cx="813816" cy="365125"/>
          </a:xfrm>
        </p:spPr>
        <p:txBody>
          <a:bodyPr/>
          <a:lstStyle/>
          <a:p>
            <a:fld id="{49ABCAEC-7D34-E549-A96E-FCEDAADBE4B0}" type="slidenum">
              <a:rPr lang="en-US" smtClean="0"/>
              <a:t>‹nr.›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78A912D-4325-C449-BF2E-F331A221C695}"/>
              </a:ext>
            </a:extLst>
          </p:cNvPr>
          <p:cNvCxnSpPr>
            <a:cxnSpLocks/>
          </p:cNvCxnSpPr>
          <p:nvPr/>
        </p:nvCxnSpPr>
        <p:spPr>
          <a:xfrm>
            <a:off x="565150" y="6087110"/>
            <a:ext cx="7335146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30750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:a16="http://schemas.microsoft.com/office/drawing/2014/main" id="{C3803ECC-8207-244B-8051-94AA5304EDD9}"/>
              </a:ext>
            </a:extLst>
          </p:cNvPr>
          <p:cNvGrpSpPr/>
          <p:nvPr/>
        </p:nvGrpSpPr>
        <p:grpSpPr>
          <a:xfrm>
            <a:off x="10290315" y="0"/>
            <a:ext cx="1901686" cy="6858000"/>
            <a:chOff x="10290315" y="0"/>
            <a:chExt cx="1901686" cy="6858000"/>
          </a:xfrm>
        </p:grpSpPr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CF2E8536-821C-3846-A152-2001B7BA4BC9}"/>
                </a:ext>
              </a:extLst>
            </p:cNvPr>
            <p:cNvSpPr/>
            <p:nvPr/>
          </p:nvSpPr>
          <p:spPr>
            <a:xfrm>
              <a:off x="10290315" y="0"/>
              <a:ext cx="1130724" cy="565573"/>
            </a:xfrm>
            <a:custGeom>
              <a:avLst/>
              <a:gdLst>
                <a:gd name="connsiteX0" fmla="*/ 21 w 1130724"/>
                <a:gd name="connsiteY0" fmla="*/ 0 h 565573"/>
                <a:gd name="connsiteX1" fmla="*/ 1130703 w 1130724"/>
                <a:gd name="connsiteY1" fmla="*/ 0 h 565573"/>
                <a:gd name="connsiteX2" fmla="*/ 1130724 w 1130724"/>
                <a:gd name="connsiteY2" fmla="*/ 211 h 565573"/>
                <a:gd name="connsiteX3" fmla="*/ 565362 w 1130724"/>
                <a:gd name="connsiteY3" fmla="*/ 565573 h 565573"/>
                <a:gd name="connsiteX4" fmla="*/ 0 w 1130724"/>
                <a:gd name="connsiteY4" fmla="*/ 211 h 56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4" h="565573">
                  <a:moveTo>
                    <a:pt x="21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57A02781-FFB4-C04E-97FB-78D26A9E8F1C}"/>
                </a:ext>
              </a:extLst>
            </p:cNvPr>
            <p:cNvSpPr/>
            <p:nvPr/>
          </p:nvSpPr>
          <p:spPr>
            <a:xfrm>
              <a:off x="11653180" y="6295093"/>
              <a:ext cx="538821" cy="562907"/>
            </a:xfrm>
            <a:custGeom>
              <a:avLst/>
              <a:gdLst>
                <a:gd name="connsiteX0" fmla="*/ 538821 w 538821"/>
                <a:gd name="connsiteY0" fmla="*/ 0 h 562907"/>
                <a:gd name="connsiteX1" fmla="*/ 538821 w 538821"/>
                <a:gd name="connsiteY1" fmla="*/ 562907 h 562907"/>
                <a:gd name="connsiteX2" fmla="*/ 22 w 538821"/>
                <a:gd name="connsiteY2" fmla="*/ 562907 h 562907"/>
                <a:gd name="connsiteX3" fmla="*/ 0 w 538821"/>
                <a:gd name="connsiteY3" fmla="*/ 562686 h 562907"/>
                <a:gd name="connsiteX4" fmla="*/ 451422 w 538821"/>
                <a:gd name="connsiteY4" fmla="*/ 8810 h 562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907">
                  <a:moveTo>
                    <a:pt x="538821" y="0"/>
                  </a:moveTo>
                  <a:lnTo>
                    <a:pt x="538821" y="562907"/>
                  </a:lnTo>
                  <a:lnTo>
                    <a:pt x="22" y="562907"/>
                  </a:lnTo>
                  <a:lnTo>
                    <a:pt x="0" y="562686"/>
                  </a:ln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14C29607-37D2-7A4B-98E2-2C851CD6776C}"/>
                </a:ext>
              </a:extLst>
            </p:cNvPr>
            <p:cNvSpPr/>
            <p:nvPr/>
          </p:nvSpPr>
          <p:spPr>
            <a:xfrm>
              <a:off x="11653180" y="3552066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D12FC7BA-80CC-1C4E-B268-B3EEA08137F1}"/>
                </a:ext>
              </a:extLst>
            </p:cNvPr>
            <p:cNvSpPr/>
            <p:nvPr/>
          </p:nvSpPr>
          <p:spPr>
            <a:xfrm>
              <a:off x="11653180" y="2180552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BEBC8FB1-96B9-D84A-BD2A-BC8410EBE012}"/>
                </a:ext>
              </a:extLst>
            </p:cNvPr>
            <p:cNvSpPr/>
            <p:nvPr/>
          </p:nvSpPr>
          <p:spPr>
            <a:xfrm>
              <a:off x="11653180" y="809039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5A8455B4-A778-B44D-A7E8-C45A4846D9F7}"/>
                </a:ext>
              </a:extLst>
            </p:cNvPr>
            <p:cNvSpPr/>
            <p:nvPr/>
          </p:nvSpPr>
          <p:spPr>
            <a:xfrm>
              <a:off x="11653180" y="0"/>
              <a:ext cx="538821" cy="562898"/>
            </a:xfrm>
            <a:custGeom>
              <a:avLst/>
              <a:gdLst>
                <a:gd name="connsiteX0" fmla="*/ 21 w 538821"/>
                <a:gd name="connsiteY0" fmla="*/ 0 h 562898"/>
                <a:gd name="connsiteX1" fmla="*/ 538821 w 538821"/>
                <a:gd name="connsiteY1" fmla="*/ 0 h 562898"/>
                <a:gd name="connsiteX2" fmla="*/ 538821 w 538821"/>
                <a:gd name="connsiteY2" fmla="*/ 562898 h 562898"/>
                <a:gd name="connsiteX3" fmla="*/ 451422 w 538821"/>
                <a:gd name="connsiteY3" fmla="*/ 554087 h 562898"/>
                <a:gd name="connsiteX4" fmla="*/ 0 w 538821"/>
                <a:gd name="connsiteY4" fmla="*/ 211 h 562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898">
                  <a:moveTo>
                    <a:pt x="21" y="0"/>
                  </a:moveTo>
                  <a:lnTo>
                    <a:pt x="538821" y="0"/>
                  </a:lnTo>
                  <a:lnTo>
                    <a:pt x="538821" y="562898"/>
                  </a:lnTo>
                  <a:lnTo>
                    <a:pt x="451422" y="554087"/>
                  </a:lnTo>
                  <a:cubicBezTo>
                    <a:pt x="193796" y="501369"/>
                    <a:pt x="0" y="27342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Vertical Title 1">
            <a:extLst>
              <a:ext uri="{FF2B5EF4-FFF2-40B4-BE49-F238E27FC236}">
                <a16:creationId xmlns:a16="http://schemas.microsoft.com/office/drawing/2014/main" id="{B0407CCA-80EF-2B45-8F8C-7D5796A61BC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950095" y="976630"/>
            <a:ext cx="2268507" cy="47845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AA221C3-F2D3-FC4F-938B-4C4CAC7370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65150" y="976630"/>
            <a:ext cx="8264057" cy="4784598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061B46-3E9A-AC48-8C84-5B46EA1EC5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05AB5E-C0A6-4EC6-A0E6-6D897848C291}" type="datetime1">
              <a:rPr lang="en-US" smtClean="0"/>
              <a:t>3/3/2025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9F8F49-5859-714C-8EE1-61A74F324E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2B6F69-3FFA-D94F-BA99-873D36F7F6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BCAEC-7D34-E549-A96E-FCEDAADBE4B0}" type="slidenum">
              <a:rPr lang="en-US" smtClean="0"/>
              <a:t>‹nr.›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31B40EC-87DB-A64F-9D4B-98A86F7CEFFF}"/>
              </a:ext>
            </a:extLst>
          </p:cNvPr>
          <p:cNvCxnSpPr>
            <a:cxnSpLocks/>
          </p:cNvCxnSpPr>
          <p:nvPr/>
        </p:nvCxnSpPr>
        <p:spPr>
          <a:xfrm>
            <a:off x="565150" y="6087110"/>
            <a:ext cx="11058344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757229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AndTx">
  <p:cSld name="Titel, grafiek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759200" y="609600"/>
            <a:ext cx="8128000" cy="114300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grafiek 2"/>
          <p:cNvSpPr>
            <a:spLocks noGrp="1"/>
          </p:cNvSpPr>
          <p:nvPr>
            <p:ph type="chart" sz="half" idx="1"/>
          </p:nvPr>
        </p:nvSpPr>
        <p:spPr>
          <a:xfrm>
            <a:off x="3759200" y="1981200"/>
            <a:ext cx="3962400" cy="4114800"/>
          </a:xfrm>
        </p:spPr>
        <p:txBody>
          <a:bodyPr/>
          <a:lstStyle/>
          <a:p>
            <a:pPr lvl="0"/>
            <a:endParaRPr lang="nl-BE" noProof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7924800" y="1981200"/>
            <a:ext cx="3962400" cy="4114800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2F4C9BC-0BEB-8FF6-E082-E8CCF669BDB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BE" altLang="nl-BE"/>
              <a:t>23/02/ 2013</a:t>
            </a:r>
            <a:endParaRPr lang="nl-NL" altLang="nl-BE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495CB9B-735D-57B7-24F8-2A9138E5B89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 altLang="nl-BE"/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29893082-6E80-016E-4611-DBC2960A1EB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31544D-18AC-496C-A466-DB5A2622E531}" type="slidenum">
              <a:rPr lang="nl-NL" altLang="nl-BE"/>
              <a:pPr>
                <a:defRPr/>
              </a:pPr>
              <a:t>‹nr.›</a:t>
            </a:fld>
            <a:endParaRPr lang="nl-NL" altLang="nl-BE"/>
          </a:p>
        </p:txBody>
      </p:sp>
    </p:spTree>
    <p:extLst>
      <p:ext uri="{BB962C8B-B14F-4D97-AF65-F5344CB8AC3E}">
        <p14:creationId xmlns:p14="http://schemas.microsoft.com/office/powerpoint/2010/main" val="6947862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F23D4A-596D-32E1-AEC8-846579A3049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6909B19-9994-1F48-FE81-8AF3E608A8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D392FC-B35D-C773-0EE3-E0905A685D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154A8-FEB9-42BD-ADD9-09EF62A2E4DB}" type="datetimeFigureOut">
              <a:rPr lang="en-US" smtClean="0"/>
              <a:t>3/3/2025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2BE876-5152-B94E-9EB7-234745149C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6C4E7C-D7CF-F5EC-B4D2-2E13764A88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16D64-2BF7-4881-B22B-7474E4A9123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01712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9AA3B-51ED-E762-CA6A-C0568E8AA9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57ADC8-A3BD-2772-9A27-3029872E98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EA3D9F-A9D8-B2D2-306F-F6998E4E45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154A8-FEB9-42BD-ADD9-09EF62A2E4DB}" type="datetimeFigureOut">
              <a:rPr lang="en-US" smtClean="0"/>
              <a:t>3/3/2025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54DB91-532D-41ED-F129-55F124A28B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0A55BC-6E98-36DB-7219-D5BD5F8B18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16D64-2BF7-4881-B22B-7474E4A9123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5641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EDDF72-98C6-C38E-CD2F-989A585CD7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6FDD5B-65F0-F9B7-7A98-0A097E174E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8A92DB-B22F-A322-0464-F73B690B44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154A8-FEB9-42BD-ADD9-09EF62A2E4DB}" type="datetimeFigureOut">
              <a:rPr lang="en-US" smtClean="0"/>
              <a:t>3/3/2025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B3CC2A-C39B-071F-FA5E-F9D9D4FBDE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A7CF48-3D53-2883-6841-4327330AE8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16D64-2BF7-4881-B22B-7474E4A9123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39763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5BBBD9-E08E-12A4-88CA-A0BCFD55E0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F53FE8-A340-C89F-D771-EC5EA4CC57E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2743DCE-A5DD-1CA3-9964-DA9F70A915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F760B7-8605-019A-D09D-68F033C79A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154A8-FEB9-42BD-ADD9-09EF62A2E4DB}" type="datetimeFigureOut">
              <a:rPr lang="en-US" smtClean="0"/>
              <a:t>3/3/2025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41C4802-34F0-C454-6F2F-DA0D6C7EEA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0B08AAE-1AE4-12EA-65A3-EED4A71633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16D64-2BF7-4881-B22B-7474E4A9123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71672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FD20FE-FFE7-12C8-785A-18BFA6E619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78CA46-B54A-A975-2ACE-CC201E507A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13F7774-F44E-FC7D-E845-A857F9FF89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AEA821F-5D5A-FB6E-BE70-CCD8AEECE0F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9300F55-8776-E3C4-3FCC-58AA4D2C022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D157CE8-FFFA-8BB4-6EEA-912E32D6BC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154A8-FEB9-42BD-ADD9-09EF62A2E4DB}" type="datetimeFigureOut">
              <a:rPr lang="en-US" smtClean="0"/>
              <a:t>3/3/2025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5D50BE3-9E94-F050-42EC-2527AFD2F8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778C1A4-7FD0-EFD5-E2B6-51C2624AD4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16D64-2BF7-4881-B22B-7474E4A9123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003954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E6DC79-65CA-76C6-571C-D2ED67C320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A623F59-907B-D613-542E-F4F4181836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154A8-FEB9-42BD-ADD9-09EF62A2E4DB}" type="datetimeFigureOut">
              <a:rPr lang="en-US" smtClean="0"/>
              <a:t>3/3/2025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5F9CC6C-3DA9-5C3F-BCE8-0E6E88FE87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555283B-0490-8F31-3D49-B22080EFF2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16D64-2BF7-4881-B22B-7474E4A9123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168252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DB4F231-76A6-6ED8-100C-E3A2F903CD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154A8-FEB9-42BD-ADD9-09EF62A2E4DB}" type="datetimeFigureOut">
              <a:rPr lang="en-US" smtClean="0"/>
              <a:t>3/3/2025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6DFF192-8862-9927-3C07-F41A07921F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7E419C-4F15-1B06-931C-30406D9722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16D64-2BF7-4881-B22B-7474E4A9123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295022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2EC069-FD20-A210-BA3F-B88F40980D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130D55-DBAB-25C2-1045-263B6AB77E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F50EDA-6600-2A91-D444-B5EC4AE1E9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E9E9E4E-3652-E392-C9FF-35350EDB67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154A8-FEB9-42BD-ADD9-09EF62A2E4DB}" type="datetimeFigureOut">
              <a:rPr lang="en-US" smtClean="0"/>
              <a:t>3/3/2025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EA07252-BCCD-8AF0-D05A-A2ADA5E161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180A5C8-3B77-4E28-7BF4-C21563728F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16D64-2BF7-4881-B22B-7474E4A9123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389751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C3E0-8E31-08D2-1E32-9164E6F2F0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EFA0F71-4BD7-AE97-4016-7A32878431B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8AC4EE-E06D-19B1-B8ED-D8C06209F1A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A2EA26E-67E9-40BC-0F71-57668ED419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154A8-FEB9-42BD-ADD9-09EF62A2E4DB}" type="datetimeFigureOut">
              <a:rPr lang="en-US" smtClean="0"/>
              <a:t>3/3/2025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10CE2D5-67BD-8D92-1D26-2D3B91ED2E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7B67E1E-1B48-205B-36ED-E239CB9324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16D64-2BF7-4881-B22B-7474E4A9123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458438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1D1A89-05AB-54E5-E50F-1122887CC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2AB1FA4-5F4C-5B80-68E6-54686FDB78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4FC6E8-73AE-DE76-6943-FF48E646B9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154A8-FEB9-42BD-ADD9-09EF62A2E4DB}" type="datetimeFigureOut">
              <a:rPr lang="en-US" smtClean="0"/>
              <a:t>3/3/2025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DD22BC-0DFC-AFC6-D1CC-0DF0013BDA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368F3E-829D-3711-7EDD-7BF3B798DE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16D64-2BF7-4881-B22B-7474E4A9123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222112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D82BB05-8BF8-4E68-5642-07ADC31552D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1461F51-BA34-E68C-ADDB-4553222DE8E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13A8C8-605A-7F62-11F7-4AC652D310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154A8-FEB9-42BD-ADD9-09EF62A2E4DB}" type="datetimeFigureOut">
              <a:rPr lang="en-US" smtClean="0"/>
              <a:t>3/3/2025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5FC074-6036-D51E-C3E7-0E01EE1460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C1D0D8-E348-5570-20E5-1ABFA05BCE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16D64-2BF7-4881-B22B-7474E4A9123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75277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000">
              <a:schemeClr val="bg1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70D98E2-86CE-4D4F-9F8F-17C83D19A2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150" y="770890"/>
            <a:ext cx="7335835" cy="126898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04B4F2-48A4-A140-B59B-7A2ED9FD46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65150" y="2160016"/>
            <a:ext cx="7335835" cy="36012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CF4A7E-D5FF-BF48-8E01-8F46150ABFD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66928" y="457200"/>
            <a:ext cx="3608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b="0" i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4892E19A-A7B6-4875-BABE-9BDDA85C91FA}" type="datetime1">
              <a:rPr lang="en-US" smtClean="0"/>
              <a:t>3/3/2025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131757-5039-BF46-B47A-50DA8FFBC07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65150" y="6141085"/>
            <a:ext cx="3608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b="0" i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83FD16-4337-B940-905E-D20A26FD48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09678" y="6141085"/>
            <a:ext cx="81381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49ABCAEC-7D34-E549-A96E-FCEDAADBE4B0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3814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b="1" i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9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9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9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900"/>
        </a:spcBef>
        <a:buFont typeface="Arial" panose="020B0604020202020204" pitchFamily="34" charset="0"/>
        <a:buChar char="•"/>
        <a:defRPr sz="1600" b="0" i="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900"/>
        </a:spcBef>
        <a:buFont typeface="Arial" panose="020B0604020202020204" pitchFamily="34" charset="0"/>
        <a:buChar char="•"/>
        <a:defRPr sz="1400" b="0" i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B94370B-513B-BA47-2CA2-E0AEE41D7F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12817C-ECF7-B479-06C2-89DC494F7B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609F9A-24E0-72A2-4119-266FD2B4850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D154A8-FEB9-42BD-ADD9-09EF62A2E4DB}" type="datetimeFigureOut">
              <a:rPr lang="en-US" smtClean="0"/>
              <a:t>3/3/2025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169E01-A26B-C29D-0289-349DBE0448E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7021BE-DFE3-462B-FCF6-A67D7E73DC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A16D64-2BF7-4881-B22B-7474E4A91234}" type="slidenum">
              <a:rPr lang="en-US" smtClean="0"/>
              <a:t>‹nr.›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88CBB9C-3131-8446-71CF-5792B249FE61}"/>
              </a:ext>
            </a:extLst>
          </p:cNvPr>
          <p:cNvSpPr txBox="1"/>
          <p:nvPr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5673725" y="6530340"/>
            <a:ext cx="876300" cy="13716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US" sz="90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C1 - Internal use</a:t>
            </a:r>
          </a:p>
        </p:txBody>
      </p:sp>
    </p:spTree>
    <p:extLst>
      <p:ext uri="{BB962C8B-B14F-4D97-AF65-F5344CB8AC3E}">
        <p14:creationId xmlns:p14="http://schemas.microsoft.com/office/powerpoint/2010/main" val="15797232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E6BD25-163D-E8D6-8684-8BC121EFAF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85675DE-9BAB-94F7-0595-3C9B38FA6D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1379" y="770890"/>
            <a:ext cx="6249606" cy="1268984"/>
          </a:xfrm>
        </p:spPr>
        <p:txBody>
          <a:bodyPr>
            <a:normAutofit/>
          </a:bodyPr>
          <a:lstStyle/>
          <a:p>
            <a:pPr algn="ctr"/>
            <a:r>
              <a:rPr lang="nl-NL" sz="4800" dirty="0"/>
              <a:t>Focusgroep </a:t>
            </a:r>
            <a:endParaRPr lang="nl-BE" sz="4800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94F5C5E-C673-0C5E-712A-815458B899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22376" y="2160016"/>
            <a:ext cx="7169624" cy="3601212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nl-NL" sz="4800" b="1" dirty="0"/>
          </a:p>
          <a:p>
            <a:pPr marL="0" indent="0">
              <a:buNone/>
            </a:pPr>
            <a:r>
              <a:rPr lang="nl-NL" sz="4800" b="1" dirty="0"/>
              <a:t>    Pauwfazanten</a:t>
            </a:r>
            <a:endParaRPr lang="nl-BE" sz="4800" b="1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C3B384F6-C85C-5EBF-6791-7A53C37B82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ABCAEC-7D34-E549-A96E-FCEDAADBE4B0}" type="slidenum">
              <a:rPr kumimoji="0" lang="en-US" sz="105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pic>
        <p:nvPicPr>
          <p:cNvPr id="5" name="Afbeelding 4" descr="Afbeelding met vogel, ongewerveld dier, spinachtigen&#10;&#10;Automatisch gegenereerde beschrijving">
            <a:extLst>
              <a:ext uri="{FF2B5EF4-FFF2-40B4-BE49-F238E27FC236}">
                <a16:creationId xmlns:a16="http://schemas.microsoft.com/office/drawing/2014/main" id="{AC010E2E-7564-B74C-EF9B-94E168AFAD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2908" y="37250"/>
            <a:ext cx="1381125" cy="1133475"/>
          </a:xfrm>
          <a:prstGeom prst="rect">
            <a:avLst/>
          </a:prstGeom>
        </p:spPr>
      </p:pic>
      <p:pic>
        <p:nvPicPr>
          <p:cNvPr id="4098" name="Picture 2" descr="Pauwfazanten">
            <a:extLst>
              <a:ext uri="{FF2B5EF4-FFF2-40B4-BE49-F238E27FC236}">
                <a16:creationId xmlns:a16="http://schemas.microsoft.com/office/drawing/2014/main" id="{F1A636C1-6843-7707-D5DE-47AE941AE7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8774" y="237811"/>
            <a:ext cx="3089370" cy="1717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>
            <a:extLst>
              <a:ext uri="{FF2B5EF4-FFF2-40B4-BE49-F238E27FC236}">
                <a16:creationId xmlns:a16="http://schemas.microsoft.com/office/drawing/2014/main" id="{4E7E7306-69E5-1601-5483-241CD51345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8851" y="2204371"/>
            <a:ext cx="2524125" cy="1809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>
            <a:extLst>
              <a:ext uri="{FF2B5EF4-FFF2-40B4-BE49-F238E27FC236}">
                <a16:creationId xmlns:a16="http://schemas.microsoft.com/office/drawing/2014/main" id="{3F651AA6-6557-82DF-9902-C99C091134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5125" y="4058063"/>
            <a:ext cx="2524126" cy="18930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66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AD95B3-4D2C-817E-56E7-DECC4FBB1C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4" name="Tijdelijke aanduiding voor inhoud 13">
            <a:extLst>
              <a:ext uri="{FF2B5EF4-FFF2-40B4-BE49-F238E27FC236}">
                <a16:creationId xmlns:a16="http://schemas.microsoft.com/office/drawing/2014/main" id="{EAD1B678-0BE3-C84A-6177-45B1C370282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2489486"/>
            <a:ext cx="2590800" cy="3023616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113C5F6-5BF9-4C87-099F-86641A590CBF}"/>
              </a:ext>
            </a:extLst>
          </p:cNvPr>
          <p:cNvSpPr txBox="1"/>
          <p:nvPr/>
        </p:nvSpPr>
        <p:spPr>
          <a:xfrm>
            <a:off x="3048000" y="3246961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id="{1CE89233-E0AD-7D12-E1CB-2567E6B5CA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45886443-BFC7-91C7-9E7A-8549FFF2D1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28" name="Picture 4" descr="Pheasant Print Wallpaper, Pheasant Bird Wallpaper for Modern Country Home, Pheasant Feathers Print, Kitchen Decor, Bird Wallpaper image 1">
            <a:extLst>
              <a:ext uri="{FF2B5EF4-FFF2-40B4-BE49-F238E27FC236}">
                <a16:creationId xmlns:a16="http://schemas.microsoft.com/office/drawing/2014/main" id="{18229225-D63D-0620-9925-1B48F955211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779" b="27988"/>
          <a:stretch/>
        </p:blipFill>
        <p:spPr bwMode="auto">
          <a:xfrm>
            <a:off x="-133351" y="0"/>
            <a:ext cx="12325351" cy="8807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itel 4">
            <a:extLst>
              <a:ext uri="{FF2B5EF4-FFF2-40B4-BE49-F238E27FC236}">
                <a16:creationId xmlns:a16="http://schemas.microsoft.com/office/drawing/2014/main" id="{F0A0C053-660A-C722-D9DB-B6408FB63216}"/>
              </a:ext>
            </a:extLst>
          </p:cNvPr>
          <p:cNvSpPr txBox="1">
            <a:spLocks/>
          </p:cNvSpPr>
          <p:nvPr/>
        </p:nvSpPr>
        <p:spPr bwMode="black">
          <a:xfrm>
            <a:off x="2493046" y="2637824"/>
            <a:ext cx="8798303" cy="302361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142233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FOCUSGROEP PAUWFAZANTEN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srgbClr val="142233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srgbClr val="142233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srgbClr val="142233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142233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STATUS - 2024</a:t>
            </a:r>
            <a:endParaRPr kumimoji="0" lang="nl-NL" sz="5400" b="1" i="0" u="none" strike="noStrike" kern="1200" cap="none" spc="0" normalizeH="0" baseline="0" noProof="0" dirty="0">
              <a:ln>
                <a:noFill/>
              </a:ln>
              <a:solidFill>
                <a:srgbClr val="142233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82445F5-499D-BA16-61AE-EB84E8BA02E5}"/>
              </a:ext>
            </a:extLst>
          </p:cNvPr>
          <p:cNvSpPr/>
          <p:nvPr/>
        </p:nvSpPr>
        <p:spPr>
          <a:xfrm>
            <a:off x="260349" y="467272"/>
            <a:ext cx="1881351" cy="7363775"/>
          </a:xfrm>
          <a:prstGeom prst="rect">
            <a:avLst/>
          </a:prstGeom>
          <a:solidFill>
            <a:srgbClr val="142233"/>
          </a:solidFill>
          <a:ln>
            <a:solidFill>
              <a:srgbClr val="0E182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2" name="Afbeelding 5">
            <a:extLst>
              <a:ext uri="{FF2B5EF4-FFF2-40B4-BE49-F238E27FC236}">
                <a16:creationId xmlns:a16="http://schemas.microsoft.com/office/drawing/2014/main" id="{8526198E-D026-9489-1802-2153BE53EA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-124900" y="5163362"/>
            <a:ext cx="2560246" cy="19201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" name="Afbeelding 17">
            <a:extLst>
              <a:ext uri="{FF2B5EF4-FFF2-40B4-BE49-F238E27FC236}">
                <a16:creationId xmlns:a16="http://schemas.microsoft.com/office/drawing/2014/main" id="{DF04DEDE-256A-EE45-A6C5-D95F658384E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843" y="2637824"/>
            <a:ext cx="1723275" cy="2011163"/>
          </a:xfrm>
          <a:prstGeom prst="rect">
            <a:avLst/>
          </a:prstGeom>
        </p:spPr>
      </p:pic>
      <p:pic>
        <p:nvPicPr>
          <p:cNvPr id="6" name="Afbeelding 5" descr="Afbeelding met clipart, Graphics, Elektrisch blauw, schets">
            <a:extLst>
              <a:ext uri="{FF2B5EF4-FFF2-40B4-BE49-F238E27FC236}">
                <a16:creationId xmlns:a16="http://schemas.microsoft.com/office/drawing/2014/main" id="{F73A8C18-A295-E5EB-A81C-78DBF4DAF07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43" r="1382"/>
          <a:stretch/>
        </p:blipFill>
        <p:spPr>
          <a:xfrm>
            <a:off x="326696" y="905490"/>
            <a:ext cx="1708016" cy="997922"/>
          </a:xfrm>
          <a:prstGeom prst="rect">
            <a:avLst/>
          </a:prstGeom>
        </p:spPr>
      </p:pic>
      <p:sp>
        <p:nvSpPr>
          <p:cNvPr id="3" name="Rectangle 15">
            <a:extLst>
              <a:ext uri="{FF2B5EF4-FFF2-40B4-BE49-F238E27FC236}">
                <a16:creationId xmlns:a16="http://schemas.microsoft.com/office/drawing/2014/main" id="{DB573F2D-292A-CE2C-955D-3CA783A4E8E5}"/>
              </a:ext>
            </a:extLst>
          </p:cNvPr>
          <p:cNvSpPr/>
          <p:nvPr/>
        </p:nvSpPr>
        <p:spPr>
          <a:xfrm>
            <a:off x="2192344" y="467628"/>
            <a:ext cx="9480989" cy="835576"/>
          </a:xfrm>
          <a:prstGeom prst="rect">
            <a:avLst/>
          </a:prstGeom>
          <a:solidFill>
            <a:srgbClr val="447369"/>
          </a:solidFill>
          <a:ln>
            <a:solidFill>
              <a:srgbClr val="44736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POLYPLECTRON</a:t>
            </a:r>
          </a:p>
        </p:txBody>
      </p:sp>
    </p:spTree>
    <p:extLst>
      <p:ext uri="{BB962C8B-B14F-4D97-AF65-F5344CB8AC3E}">
        <p14:creationId xmlns:p14="http://schemas.microsoft.com/office/powerpoint/2010/main" val="9532889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259751-9B46-24DE-43BA-B59AFBBF3F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3697EC-A8A1-3720-DD57-F3D81F676A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4" name="Tijdelijke aanduiding voor inhoud 13">
            <a:extLst>
              <a:ext uri="{FF2B5EF4-FFF2-40B4-BE49-F238E27FC236}">
                <a16:creationId xmlns:a16="http://schemas.microsoft.com/office/drawing/2014/main" id="{96AAC7B2-8E3D-0FDF-C546-846A4708B3A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2489486"/>
            <a:ext cx="2590800" cy="3023616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3D22016-362E-4F9C-FF09-CC1F8AF9E29C}"/>
              </a:ext>
            </a:extLst>
          </p:cNvPr>
          <p:cNvSpPr txBox="1"/>
          <p:nvPr/>
        </p:nvSpPr>
        <p:spPr>
          <a:xfrm>
            <a:off x="3048000" y="3246961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id="{68CF6C19-86D3-84F2-06CD-4FB5925792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9C2DC75A-ECE2-34EB-D751-9BC8F9FBD8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28" name="Picture 4" descr="Pheasant Print Wallpaper, Pheasant Bird Wallpaper for Modern Country Home, Pheasant Feathers Print, Kitchen Decor, Bird Wallpaper image 1">
            <a:extLst>
              <a:ext uri="{FF2B5EF4-FFF2-40B4-BE49-F238E27FC236}">
                <a16:creationId xmlns:a16="http://schemas.microsoft.com/office/drawing/2014/main" id="{54A6B1E6-45F7-6AA3-B781-BD714187C35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779" b="27988"/>
          <a:stretch/>
        </p:blipFill>
        <p:spPr bwMode="auto">
          <a:xfrm>
            <a:off x="228393" y="0"/>
            <a:ext cx="12325351" cy="8807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7AFF3977-971C-605D-E33C-F730F50AF31F}"/>
              </a:ext>
            </a:extLst>
          </p:cNvPr>
          <p:cNvSpPr/>
          <p:nvPr/>
        </p:nvSpPr>
        <p:spPr>
          <a:xfrm>
            <a:off x="228393" y="459450"/>
            <a:ext cx="1881351" cy="7363775"/>
          </a:xfrm>
          <a:prstGeom prst="rect">
            <a:avLst/>
          </a:prstGeom>
          <a:solidFill>
            <a:srgbClr val="142233"/>
          </a:solidFill>
          <a:ln>
            <a:solidFill>
              <a:srgbClr val="0E182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2" name="Afbeelding 5">
            <a:extLst>
              <a:ext uri="{FF2B5EF4-FFF2-40B4-BE49-F238E27FC236}">
                <a16:creationId xmlns:a16="http://schemas.microsoft.com/office/drawing/2014/main" id="{C7D85C09-F322-CDB4-87A7-0757782B21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-130471" y="5232972"/>
            <a:ext cx="2560246" cy="19201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3DE0E84C-DC90-3128-9CDF-126E44709235}"/>
              </a:ext>
            </a:extLst>
          </p:cNvPr>
          <p:cNvSpPr/>
          <p:nvPr/>
        </p:nvSpPr>
        <p:spPr>
          <a:xfrm>
            <a:off x="2151704" y="467628"/>
            <a:ext cx="9480989" cy="835576"/>
          </a:xfrm>
          <a:prstGeom prst="rect">
            <a:avLst/>
          </a:prstGeom>
          <a:solidFill>
            <a:srgbClr val="447369"/>
          </a:solidFill>
          <a:ln>
            <a:solidFill>
              <a:srgbClr val="44736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DOELSTELLINGEN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8" name="Afbeelding 17">
            <a:extLst>
              <a:ext uri="{FF2B5EF4-FFF2-40B4-BE49-F238E27FC236}">
                <a16:creationId xmlns:a16="http://schemas.microsoft.com/office/drawing/2014/main" id="{4FB70AE5-FE8F-414E-6154-40BCFDC563B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007" y="2551740"/>
            <a:ext cx="1723275" cy="2011163"/>
          </a:xfrm>
          <a:prstGeom prst="rect">
            <a:avLst/>
          </a:prstGeom>
        </p:spPr>
      </p:pic>
      <p:sp>
        <p:nvSpPr>
          <p:cNvPr id="3" name="Titel 4">
            <a:extLst>
              <a:ext uri="{FF2B5EF4-FFF2-40B4-BE49-F238E27FC236}">
                <a16:creationId xmlns:a16="http://schemas.microsoft.com/office/drawing/2014/main" id="{FE70EB88-7AF3-B25E-996F-07754EEAF16F}"/>
              </a:ext>
            </a:extLst>
          </p:cNvPr>
          <p:cNvSpPr txBox="1">
            <a:spLocks/>
          </p:cNvSpPr>
          <p:nvPr/>
        </p:nvSpPr>
        <p:spPr bwMode="black">
          <a:xfrm>
            <a:off x="2616101" y="1352855"/>
            <a:ext cx="8552197" cy="521581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685800" marR="0" lvl="0" indent="-6858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l-NL" sz="2400" b="1" i="0" u="none" strike="noStrike" kern="1200" cap="none" spc="0" normalizeH="0" baseline="0" noProof="0" dirty="0">
                <a:ln>
                  <a:noFill/>
                </a:ln>
                <a:solidFill>
                  <a:srgbClr val="142233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Opbouwen van een leefbare populatie met voldoende geografische spreiding in de EU</a:t>
            </a:r>
          </a:p>
          <a:p>
            <a:pPr marL="685800" marR="0" lvl="0" indent="-6858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nl-NL" sz="2400" b="1" i="0" u="none" strike="noStrike" kern="1200" cap="none" spc="0" normalizeH="0" baseline="0" noProof="0" dirty="0">
              <a:ln>
                <a:noFill/>
              </a:ln>
              <a:solidFill>
                <a:srgbClr val="142233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  <a:p>
            <a:pPr marL="685800" marR="0" lvl="0" indent="-6858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l-NL" sz="2400" b="1" i="0" u="none" strike="noStrike" kern="1200" cap="none" spc="0" normalizeH="0" baseline="0" noProof="0" dirty="0">
                <a:ln>
                  <a:noFill/>
                </a:ln>
                <a:solidFill>
                  <a:srgbClr val="142233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Netwerk van liefhebbers uitbouwen en meetings. </a:t>
            </a:r>
          </a:p>
          <a:p>
            <a:pPr marL="685800" marR="0" lvl="0" indent="-6858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nl-NL" sz="2400" b="1" i="0" u="none" strike="noStrike" kern="1200" cap="none" spc="0" normalizeH="0" baseline="0" noProof="0" dirty="0">
              <a:ln>
                <a:noFill/>
              </a:ln>
              <a:solidFill>
                <a:srgbClr val="142233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  <a:p>
            <a:pPr marL="685800" marR="0" lvl="0" indent="-6858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l-NL" sz="2400" b="1" i="0" u="none" strike="noStrike" kern="1200" cap="none" spc="0" normalizeH="0" baseline="0" noProof="0" dirty="0">
                <a:ln>
                  <a:noFill/>
                </a:ln>
                <a:solidFill>
                  <a:srgbClr val="142233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Stamboeken beheren </a:t>
            </a:r>
          </a:p>
          <a:p>
            <a:pPr marL="685800" marR="0" lvl="0" indent="-6858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nl-NL" sz="2400" b="1" i="0" u="none" strike="noStrike" kern="1200" cap="none" spc="0" normalizeH="0" baseline="0" noProof="0" dirty="0">
              <a:ln>
                <a:noFill/>
              </a:ln>
              <a:solidFill>
                <a:srgbClr val="142233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  <a:p>
            <a:pPr marL="685800" marR="0" lvl="0" indent="-6858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l-NL" sz="2400" b="1" i="0" u="none" strike="noStrike" kern="1200" cap="none" spc="0" normalizeH="0" baseline="0" noProof="0" dirty="0">
                <a:ln>
                  <a:noFill/>
                </a:ln>
                <a:solidFill>
                  <a:srgbClr val="142233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Liefhebbers ondersteunen met administratie, ruilen, aankopen en verkopen van PF</a:t>
            </a:r>
          </a:p>
          <a:p>
            <a:pPr marL="685800" marR="0" lvl="0" indent="-6858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nl-NL" sz="2400" b="1" i="0" u="none" strike="noStrike" kern="1200" cap="none" spc="0" normalizeH="0" baseline="0" noProof="0" dirty="0">
              <a:ln>
                <a:noFill/>
              </a:ln>
              <a:solidFill>
                <a:srgbClr val="142233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  <a:p>
            <a:pPr marL="685800" marR="0" lvl="0" indent="-6858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l-NL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+mj-cs"/>
              </a:rPr>
              <a:t>Jaarlijkse FG vergadering </a:t>
            </a:r>
          </a:p>
          <a:p>
            <a:pPr marL="685800" marR="0" lvl="0" indent="-6858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nl-NL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Times New Roman" panose="02020603050405020304" pitchFamily="18" charset="0"/>
              <a:cs typeface="+mj-cs"/>
            </a:endParaRPr>
          </a:p>
          <a:p>
            <a:pPr marL="685800" marR="0" lvl="0" indent="-6858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l-NL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+mj-cs"/>
              </a:rPr>
              <a:t>DNA onderzoek </a:t>
            </a:r>
            <a:endParaRPr kumimoji="0" lang="nl-B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Times New Roman" panose="02020603050405020304" pitchFamily="18" charset="0"/>
              <a:cs typeface="+mj-cs"/>
            </a:endParaRPr>
          </a:p>
          <a:p>
            <a:pPr marL="685800" marR="0" lvl="0" indent="-6858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nl-NL" sz="2800" b="1" i="0" u="none" strike="noStrike" kern="1200" cap="none" spc="0" normalizeH="0" baseline="0" noProof="0" dirty="0">
              <a:ln>
                <a:noFill/>
              </a:ln>
              <a:solidFill>
                <a:srgbClr val="142233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01B0A2B9-1CDB-6BD1-E0A1-FE62F7FDD04A}"/>
              </a:ext>
            </a:extLst>
          </p:cNvPr>
          <p:cNvSpPr txBox="1"/>
          <p:nvPr/>
        </p:nvSpPr>
        <p:spPr>
          <a:xfrm>
            <a:off x="7883569" y="7453893"/>
            <a:ext cx="44608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Jaarverslag Focusgroep Pauwfazanten 2024</a:t>
            </a:r>
          </a:p>
        </p:txBody>
      </p:sp>
      <p:pic>
        <p:nvPicPr>
          <p:cNvPr id="10" name="Afbeelding 9" descr="Afbeelding met clipart, Graphics, Elektrisch blauw, schets">
            <a:extLst>
              <a:ext uri="{FF2B5EF4-FFF2-40B4-BE49-F238E27FC236}">
                <a16:creationId xmlns:a16="http://schemas.microsoft.com/office/drawing/2014/main" id="{AF530C3B-E431-3E41-9CF6-260D834201C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43" r="1382"/>
          <a:stretch/>
        </p:blipFill>
        <p:spPr>
          <a:xfrm>
            <a:off x="315060" y="879838"/>
            <a:ext cx="1708016" cy="997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86195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C86847-AE61-863B-FD94-423BAD6721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1B0032-68CF-B875-5A34-694C14E4A9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4" name="Tijdelijke aanduiding voor inhoud 13">
            <a:extLst>
              <a:ext uri="{FF2B5EF4-FFF2-40B4-BE49-F238E27FC236}">
                <a16:creationId xmlns:a16="http://schemas.microsoft.com/office/drawing/2014/main" id="{04FCCA65-05BE-7139-C34D-0F1E2726904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2489486"/>
            <a:ext cx="2590800" cy="3023616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90895CD-F769-C1EF-52FD-9581348CDA66}"/>
              </a:ext>
            </a:extLst>
          </p:cNvPr>
          <p:cNvSpPr txBox="1"/>
          <p:nvPr/>
        </p:nvSpPr>
        <p:spPr>
          <a:xfrm>
            <a:off x="3048000" y="3246961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id="{D2793F66-D776-DC9F-398E-1F6746D243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CB807C2C-B4BF-248B-17DA-8D0BD6774A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28" name="Picture 4" descr="Pheasant Print Wallpaper, Pheasant Bird Wallpaper for Modern Country Home, Pheasant Feathers Print, Kitchen Decor, Bird Wallpaper image 1">
            <a:extLst>
              <a:ext uri="{FF2B5EF4-FFF2-40B4-BE49-F238E27FC236}">
                <a16:creationId xmlns:a16="http://schemas.microsoft.com/office/drawing/2014/main" id="{F74447A2-4EC7-4FE2-1128-7AB2E50AD9A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779" b="27988"/>
          <a:stretch/>
        </p:blipFill>
        <p:spPr bwMode="auto">
          <a:xfrm>
            <a:off x="-38101" y="0"/>
            <a:ext cx="12325351" cy="8807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FAD49E2D-F87B-CDCF-3C2D-19E4B2EEB38F}"/>
              </a:ext>
            </a:extLst>
          </p:cNvPr>
          <p:cNvSpPr/>
          <p:nvPr/>
        </p:nvSpPr>
        <p:spPr>
          <a:xfrm>
            <a:off x="260349" y="467272"/>
            <a:ext cx="1881351" cy="7363775"/>
          </a:xfrm>
          <a:prstGeom prst="rect">
            <a:avLst/>
          </a:prstGeom>
          <a:solidFill>
            <a:srgbClr val="142233"/>
          </a:solidFill>
          <a:ln>
            <a:solidFill>
              <a:srgbClr val="0E182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2" name="Afbeelding 5">
            <a:extLst>
              <a:ext uri="{FF2B5EF4-FFF2-40B4-BE49-F238E27FC236}">
                <a16:creationId xmlns:a16="http://schemas.microsoft.com/office/drawing/2014/main" id="{EDE15536-9823-B5E2-0961-B6368AC089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-150186" y="5073011"/>
            <a:ext cx="2560246" cy="19201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06E0A155-2B41-FFE9-8C6A-F41A9A2D6790}"/>
              </a:ext>
            </a:extLst>
          </p:cNvPr>
          <p:cNvSpPr/>
          <p:nvPr/>
        </p:nvSpPr>
        <p:spPr>
          <a:xfrm>
            <a:off x="2169180" y="492088"/>
            <a:ext cx="9480989" cy="835576"/>
          </a:xfrm>
          <a:prstGeom prst="rect">
            <a:avLst/>
          </a:prstGeom>
          <a:solidFill>
            <a:srgbClr val="447369"/>
          </a:solidFill>
          <a:ln>
            <a:solidFill>
              <a:srgbClr val="44736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Werking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2024</a:t>
            </a:r>
          </a:p>
        </p:txBody>
      </p:sp>
      <p:pic>
        <p:nvPicPr>
          <p:cNvPr id="18" name="Afbeelding 17">
            <a:extLst>
              <a:ext uri="{FF2B5EF4-FFF2-40B4-BE49-F238E27FC236}">
                <a16:creationId xmlns:a16="http://schemas.microsoft.com/office/drawing/2014/main" id="{A3E78178-F0CE-98E3-2510-091AF130B08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241" y="2639670"/>
            <a:ext cx="1723275" cy="2011163"/>
          </a:xfrm>
          <a:prstGeom prst="rect">
            <a:avLst/>
          </a:prstGeom>
        </p:spPr>
      </p:pic>
      <p:sp>
        <p:nvSpPr>
          <p:cNvPr id="5" name="Tekstvak 4">
            <a:extLst>
              <a:ext uri="{FF2B5EF4-FFF2-40B4-BE49-F238E27FC236}">
                <a16:creationId xmlns:a16="http://schemas.microsoft.com/office/drawing/2014/main" id="{6675EB16-2F69-6C16-A3BD-5955B28A4E41}"/>
              </a:ext>
            </a:extLst>
          </p:cNvPr>
          <p:cNvSpPr txBox="1"/>
          <p:nvPr/>
        </p:nvSpPr>
        <p:spPr>
          <a:xfrm>
            <a:off x="7639729" y="6523355"/>
            <a:ext cx="44608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Jaarverslag Focusgroep Pauwfazanten 2024</a:t>
            </a:r>
          </a:p>
        </p:txBody>
      </p:sp>
      <p:pic>
        <p:nvPicPr>
          <p:cNvPr id="15" name="Afbeelding 14" descr="Afbeelding met clipart, Graphics, Elektrisch blauw, schets">
            <a:extLst>
              <a:ext uri="{FF2B5EF4-FFF2-40B4-BE49-F238E27FC236}">
                <a16:creationId xmlns:a16="http://schemas.microsoft.com/office/drawing/2014/main" id="{20D6E9F4-2133-8EE1-79DD-E0097961937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43" r="1382"/>
          <a:stretch/>
        </p:blipFill>
        <p:spPr>
          <a:xfrm>
            <a:off x="326696" y="905490"/>
            <a:ext cx="1708016" cy="997922"/>
          </a:xfrm>
          <a:prstGeom prst="rect">
            <a:avLst/>
          </a:prstGeom>
        </p:spPr>
      </p:pic>
      <p:sp>
        <p:nvSpPr>
          <p:cNvPr id="10" name="Titel 4">
            <a:extLst>
              <a:ext uri="{FF2B5EF4-FFF2-40B4-BE49-F238E27FC236}">
                <a16:creationId xmlns:a16="http://schemas.microsoft.com/office/drawing/2014/main" id="{9F75C29E-DBAE-403E-8C95-9B862E060093}"/>
              </a:ext>
            </a:extLst>
          </p:cNvPr>
          <p:cNvSpPr txBox="1">
            <a:spLocks/>
          </p:cNvSpPr>
          <p:nvPr/>
        </p:nvSpPr>
        <p:spPr bwMode="black">
          <a:xfrm>
            <a:off x="2582020" y="1516325"/>
            <a:ext cx="8214459" cy="412247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685800" marR="0" lvl="0" indent="-6858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nl-NL" sz="2400" b="1" i="0" u="none" strike="noStrike" kern="1200" cap="none" spc="0" normalizeH="0" baseline="0" noProof="0" dirty="0">
              <a:ln>
                <a:noFill/>
              </a:ln>
              <a:solidFill>
                <a:srgbClr val="142233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  <a:p>
            <a:pPr marL="685800" marR="0" lvl="0" indent="-6858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nl-NL" sz="2400" b="1" i="0" u="none" strike="noStrike" kern="1200" cap="none" spc="0" normalizeH="0" baseline="0" noProof="0" dirty="0">
              <a:ln>
                <a:noFill/>
              </a:ln>
              <a:solidFill>
                <a:srgbClr val="142233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  <a:p>
            <a:pPr marL="685800" marR="0" lvl="0" indent="-6858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l-NL" sz="2400" b="1" i="0" u="none" strike="noStrike" kern="1200" cap="none" spc="0" normalizeH="0" baseline="0" noProof="0" dirty="0">
                <a:ln>
                  <a:noFill/>
                </a:ln>
                <a:solidFill>
                  <a:srgbClr val="142233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Opgestart in 2021</a:t>
            </a:r>
          </a:p>
          <a:p>
            <a:pPr marL="685800" marR="0" lvl="0" indent="-6858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nl-NL" sz="2400" b="1" i="0" u="none" strike="noStrike" kern="1200" cap="none" spc="0" normalizeH="0" baseline="0" noProof="0" dirty="0">
              <a:ln>
                <a:noFill/>
              </a:ln>
              <a:solidFill>
                <a:srgbClr val="142233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  <a:p>
            <a:pPr marL="685800" marR="0" lvl="0" indent="-6858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l-NL" sz="2400" b="1" i="0" u="none" strike="noStrike" kern="1200" cap="none" spc="0" normalizeH="0" baseline="0" noProof="0" dirty="0">
                <a:ln>
                  <a:noFill/>
                </a:ln>
                <a:solidFill>
                  <a:srgbClr val="142233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PF groep liefhebbers: 75 pers. (66 kwekers en 9 informatief)</a:t>
            </a:r>
          </a:p>
          <a:p>
            <a:pPr marL="685800" marR="0" lvl="0" indent="-6858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nl-NL" sz="2400" b="1" i="0" u="none" strike="noStrike" kern="1200" cap="none" spc="0" normalizeH="0" baseline="0" noProof="0" dirty="0">
              <a:ln>
                <a:noFill/>
              </a:ln>
              <a:solidFill>
                <a:srgbClr val="142233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  <a:p>
            <a:pPr marL="685800" marR="0" lvl="0" indent="-6858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l-NL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42233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Requestlist</a:t>
            </a:r>
            <a:r>
              <a:rPr kumimoji="0" lang="nl-NL" sz="2400" b="1" i="0" u="none" strike="noStrike" kern="1200" cap="none" spc="0" normalizeH="0" baseline="0" noProof="0" dirty="0">
                <a:ln>
                  <a:noFill/>
                </a:ln>
                <a:solidFill>
                  <a:srgbClr val="142233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 - ondersteuning met ruilen, aankopen en verkopen</a:t>
            </a:r>
          </a:p>
          <a:p>
            <a:pPr marL="685800" marR="0" lvl="0" indent="-6858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nl-NL" sz="2400" b="1" i="0" u="none" strike="noStrike" kern="1200" cap="none" spc="0" normalizeH="0" baseline="0" noProof="0" dirty="0">
              <a:ln>
                <a:noFill/>
              </a:ln>
              <a:solidFill>
                <a:srgbClr val="142233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  <a:p>
            <a:pPr marL="685800" marR="0" lvl="0" indent="-6858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l-NL" sz="2400" b="1" i="0" u="none" strike="noStrike" kern="1200" cap="none" spc="0" normalizeH="0" baseline="0" noProof="0" dirty="0">
                <a:ln>
                  <a:noFill/>
                </a:ln>
                <a:solidFill>
                  <a:srgbClr val="142233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Stamboek 153 PF</a:t>
            </a:r>
          </a:p>
          <a:p>
            <a:pPr marL="685800" marR="0" lvl="0" indent="-6858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nl-NL" sz="2400" b="1" i="0" u="none" strike="noStrike" kern="1200" cap="none" spc="0" normalizeH="0" baseline="0" noProof="0" dirty="0">
              <a:ln>
                <a:noFill/>
              </a:ln>
              <a:solidFill>
                <a:srgbClr val="142233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  <a:p>
            <a:pPr marL="685800" marR="0" lvl="0" indent="-6858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l-NL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+mj-cs"/>
              </a:rPr>
              <a:t>ECBG vergadering 28/09/24 in Italië, WPA / AIFAO in </a:t>
            </a:r>
            <a:r>
              <a:rPr kumimoji="0" lang="nl-NL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+mj-cs"/>
              </a:rPr>
              <a:t>Legnago</a:t>
            </a:r>
            <a:r>
              <a:rPr kumimoji="0" lang="nl-NL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+mj-cs"/>
              </a:rPr>
              <a:t> </a:t>
            </a:r>
            <a:r>
              <a:rPr kumimoji="0" lang="nl-NL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+mj-cs"/>
              </a:rPr>
              <a:t>evalutatie</a:t>
            </a:r>
            <a:r>
              <a:rPr kumimoji="0" lang="nl-NL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+mj-cs"/>
              </a:rPr>
              <a:t> MP project</a:t>
            </a:r>
          </a:p>
          <a:p>
            <a:pPr marL="685800" marR="0" lvl="0" indent="-6858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nl-NL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Times New Roman" panose="02020603050405020304" pitchFamily="18" charset="0"/>
              <a:cs typeface="+mj-cs"/>
            </a:endParaRPr>
          </a:p>
          <a:p>
            <a:pPr marL="685800" marR="0" lvl="0" indent="-6858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l-NL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+mj-cs"/>
              </a:rPr>
              <a:t>November: S</a:t>
            </a:r>
            <a:r>
              <a:rPr kumimoji="0" lang="nl-B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+mj-cs"/>
              </a:rPr>
              <a:t>ymposium</a:t>
            </a:r>
            <a:r>
              <a:rPr kumimoji="0" lang="nl-B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+mj-cs"/>
              </a:rPr>
              <a:t> focusgroepen in Barneveld - NL</a:t>
            </a:r>
            <a:endParaRPr kumimoji="0" lang="nl-NL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Times New Roman" panose="02020603050405020304" pitchFamily="18" charset="0"/>
              <a:cs typeface="+mj-cs"/>
            </a:endParaRPr>
          </a:p>
          <a:p>
            <a:pPr marL="685800" marR="0" lvl="0" indent="-6858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nl-NL" sz="2400" b="1" i="0" u="none" strike="noStrike" kern="1200" cap="none" spc="0" normalizeH="0" baseline="0" noProof="0" dirty="0">
              <a:ln>
                <a:noFill/>
              </a:ln>
              <a:solidFill>
                <a:srgbClr val="142233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  <a:p>
            <a:pPr marL="685800" marR="0" lvl="0" indent="-6858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l-NL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Times New Roman" panose="02020603050405020304" pitchFamily="18" charset="0"/>
                <a:cs typeface="+mj-cs"/>
              </a:rPr>
              <a:t>Jaarlijkse PF-groep vergadering - DEC. Geannuleerd</a:t>
            </a:r>
          </a:p>
          <a:p>
            <a:pPr marL="685800" marR="0" lvl="0" indent="-6858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nl-NL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Times New Roman" panose="02020603050405020304" pitchFamily="18" charset="0"/>
              <a:cs typeface="+mj-cs"/>
            </a:endParaRPr>
          </a:p>
          <a:p>
            <a:pPr marL="685800" marR="0" lvl="0" indent="-6858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nl-NL" sz="2800" b="1" i="0" u="none" strike="noStrike" kern="1200" cap="none" spc="0" normalizeH="0" baseline="0" noProof="0" dirty="0">
              <a:ln>
                <a:noFill/>
              </a:ln>
              <a:solidFill>
                <a:srgbClr val="142233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6949476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1D67AA-22C6-E275-51F5-F42CBCCB45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9D7F7A-BDE4-2868-5FFE-66200E3B43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4" name="Tijdelijke aanduiding voor inhoud 13">
            <a:extLst>
              <a:ext uri="{FF2B5EF4-FFF2-40B4-BE49-F238E27FC236}">
                <a16:creationId xmlns:a16="http://schemas.microsoft.com/office/drawing/2014/main" id="{719080D4-F719-A5DD-9022-6E6DD80EDC8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2489486"/>
            <a:ext cx="2590800" cy="3023616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FB43C0F-9EB6-0C96-EF2D-99CC30BC26BE}"/>
              </a:ext>
            </a:extLst>
          </p:cNvPr>
          <p:cNvSpPr txBox="1"/>
          <p:nvPr/>
        </p:nvSpPr>
        <p:spPr>
          <a:xfrm>
            <a:off x="3048000" y="3246961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id="{62511ACF-EA6D-9423-D96D-FAEBF78251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A85F910F-73E0-E7B7-95F9-52D46EC56D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28" name="Picture 4" descr="Pheasant Print Wallpaper, Pheasant Bird Wallpaper for Modern Country Home, Pheasant Feathers Print, Kitchen Decor, Bird Wallpaper image 1">
            <a:extLst>
              <a:ext uri="{FF2B5EF4-FFF2-40B4-BE49-F238E27FC236}">
                <a16:creationId xmlns:a16="http://schemas.microsoft.com/office/drawing/2014/main" id="{A2E6F358-6CA8-A762-5FA4-CD82D57C5D5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779" b="27988"/>
          <a:stretch/>
        </p:blipFill>
        <p:spPr bwMode="auto">
          <a:xfrm>
            <a:off x="0" y="0"/>
            <a:ext cx="12325351" cy="8807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75FEC9C0-288B-730A-923C-1B8119B7C834}"/>
              </a:ext>
            </a:extLst>
          </p:cNvPr>
          <p:cNvSpPr/>
          <p:nvPr/>
        </p:nvSpPr>
        <p:spPr>
          <a:xfrm>
            <a:off x="260349" y="467272"/>
            <a:ext cx="1881351" cy="7363775"/>
          </a:xfrm>
          <a:prstGeom prst="rect">
            <a:avLst/>
          </a:prstGeom>
          <a:solidFill>
            <a:srgbClr val="142233"/>
          </a:solidFill>
          <a:ln>
            <a:solidFill>
              <a:srgbClr val="0E182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2" name="Afbeelding 5">
            <a:extLst>
              <a:ext uri="{FF2B5EF4-FFF2-40B4-BE49-F238E27FC236}">
                <a16:creationId xmlns:a16="http://schemas.microsoft.com/office/drawing/2014/main" id="{E73BCAF0-1C63-1F08-2CAB-DA583CE7C5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-150186" y="5073011"/>
            <a:ext cx="2560246" cy="19201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CBBCC139-C25B-B327-00A6-4D2436AD556F}"/>
              </a:ext>
            </a:extLst>
          </p:cNvPr>
          <p:cNvSpPr/>
          <p:nvPr/>
        </p:nvSpPr>
        <p:spPr>
          <a:xfrm>
            <a:off x="2169180" y="492088"/>
            <a:ext cx="9480989" cy="835576"/>
          </a:xfrm>
          <a:prstGeom prst="rect">
            <a:avLst/>
          </a:prstGeom>
          <a:solidFill>
            <a:srgbClr val="447369"/>
          </a:solidFill>
          <a:ln>
            <a:solidFill>
              <a:srgbClr val="44736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STAMBOEK 2024</a:t>
            </a:r>
          </a:p>
        </p:txBody>
      </p:sp>
      <p:pic>
        <p:nvPicPr>
          <p:cNvPr id="18" name="Afbeelding 17">
            <a:extLst>
              <a:ext uri="{FF2B5EF4-FFF2-40B4-BE49-F238E27FC236}">
                <a16:creationId xmlns:a16="http://schemas.microsoft.com/office/drawing/2014/main" id="{DB15AA66-DBB0-7183-98B5-0BD118F19F6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241" y="2639670"/>
            <a:ext cx="1723275" cy="2011163"/>
          </a:xfrm>
          <a:prstGeom prst="rect">
            <a:avLst/>
          </a:prstGeom>
        </p:spPr>
      </p:pic>
      <p:sp>
        <p:nvSpPr>
          <p:cNvPr id="5" name="Tekstvak 4">
            <a:extLst>
              <a:ext uri="{FF2B5EF4-FFF2-40B4-BE49-F238E27FC236}">
                <a16:creationId xmlns:a16="http://schemas.microsoft.com/office/drawing/2014/main" id="{C46D3520-469F-71D0-3CC4-410BFDABAE03}"/>
              </a:ext>
            </a:extLst>
          </p:cNvPr>
          <p:cNvSpPr txBox="1"/>
          <p:nvPr/>
        </p:nvSpPr>
        <p:spPr>
          <a:xfrm>
            <a:off x="7639729" y="6523355"/>
            <a:ext cx="44608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Jaarverslag Focusgroep Pauwfazanten 2024</a:t>
            </a:r>
          </a:p>
        </p:txBody>
      </p:sp>
      <p:pic>
        <p:nvPicPr>
          <p:cNvPr id="15" name="Afbeelding 14" descr="Afbeelding met clipart, Graphics, Elektrisch blauw, schets">
            <a:extLst>
              <a:ext uri="{FF2B5EF4-FFF2-40B4-BE49-F238E27FC236}">
                <a16:creationId xmlns:a16="http://schemas.microsoft.com/office/drawing/2014/main" id="{66008D0D-71EC-03F6-E1AC-F188791D924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43" r="1382"/>
          <a:stretch/>
        </p:blipFill>
        <p:spPr>
          <a:xfrm>
            <a:off x="326696" y="905490"/>
            <a:ext cx="1708016" cy="997922"/>
          </a:xfrm>
          <a:prstGeom prst="rect">
            <a:avLst/>
          </a:prstGeom>
        </p:spPr>
      </p:pic>
      <p:sp>
        <p:nvSpPr>
          <p:cNvPr id="4" name="Titel 4">
            <a:extLst>
              <a:ext uri="{FF2B5EF4-FFF2-40B4-BE49-F238E27FC236}">
                <a16:creationId xmlns:a16="http://schemas.microsoft.com/office/drawing/2014/main" id="{D1E702F1-116D-7CC0-73A5-77CDF7D41185}"/>
              </a:ext>
            </a:extLst>
          </p:cNvPr>
          <p:cNvSpPr txBox="1">
            <a:spLocks/>
          </p:cNvSpPr>
          <p:nvPr/>
        </p:nvSpPr>
        <p:spPr bwMode="black">
          <a:xfrm>
            <a:off x="2616101" y="1344899"/>
            <a:ext cx="8214459" cy="523392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685800" marR="0" lvl="0" indent="-6858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nl-NL" sz="2400" b="1" i="0" u="none" strike="noStrike" kern="1200" cap="none" spc="0" normalizeH="0" baseline="0" noProof="0" dirty="0">
              <a:ln>
                <a:noFill/>
              </a:ln>
              <a:solidFill>
                <a:srgbClr val="142233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  <a:p>
            <a:pPr marL="685800" marR="0" lvl="0" indent="-6858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nl-NL" sz="2400" b="1" i="0" u="none" strike="noStrike" kern="1200" cap="none" spc="0" normalizeH="0" baseline="0" noProof="0" dirty="0">
              <a:ln>
                <a:noFill/>
              </a:ln>
              <a:solidFill>
                <a:srgbClr val="142233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  <a:p>
            <a:pPr marL="685800" marR="0" lvl="0" indent="-6858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nl-NL" sz="2400" b="1" i="0" u="none" strike="noStrike" kern="1200" cap="none" spc="0" normalizeH="0" baseline="0" noProof="0" dirty="0">
              <a:ln>
                <a:noFill/>
              </a:ln>
              <a:solidFill>
                <a:srgbClr val="142233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  <a:p>
            <a:pPr marL="685800" marR="0" lvl="0" indent="-6858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nl-NL" sz="2400" b="1" i="0" u="none" strike="noStrike" kern="1200" cap="none" spc="0" normalizeH="0" baseline="0" noProof="0" dirty="0">
              <a:ln>
                <a:noFill/>
              </a:ln>
              <a:solidFill>
                <a:srgbClr val="142233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  <a:p>
            <a:pPr marL="685800" marR="0" lvl="0" indent="-6858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nl-NL" sz="2400" b="1" i="0" u="none" strike="noStrike" kern="1200" cap="none" spc="0" normalizeH="0" baseline="0" noProof="0" dirty="0">
              <a:ln>
                <a:noFill/>
              </a:ln>
              <a:solidFill>
                <a:srgbClr val="142233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  <a:p>
            <a:pPr marL="685800" marR="0" lvl="0" indent="-6858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nl-NL" sz="2800" b="1" i="0" u="none" strike="noStrike" kern="1200" cap="none" spc="0" normalizeH="0" baseline="0" noProof="0" dirty="0">
              <a:ln>
                <a:noFill/>
              </a:ln>
              <a:solidFill>
                <a:srgbClr val="142233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  <a:p>
            <a:pPr marL="685800" marR="0" lvl="0" indent="-6858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nl-NL" sz="2800" b="1" i="0" u="none" strike="noStrike" kern="1200" cap="none" spc="0" normalizeH="0" baseline="0" noProof="0" dirty="0">
              <a:ln>
                <a:noFill/>
              </a:ln>
              <a:solidFill>
                <a:srgbClr val="142233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17407DF3-E8F6-55F7-DA1C-3699D9FF27F9}"/>
              </a:ext>
            </a:extLst>
          </p:cNvPr>
          <p:cNvSpPr txBox="1"/>
          <p:nvPr/>
        </p:nvSpPr>
        <p:spPr>
          <a:xfrm>
            <a:off x="2208047" y="1513840"/>
            <a:ext cx="936419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l-B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GEEN INVENTARIS GEORGANISEERD IN 2024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nl-BE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l-B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HUIDIG STAMBOEK BESTAAT UIT: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nl-BE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nl-BE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13" name="Tabel 12">
            <a:extLst>
              <a:ext uri="{FF2B5EF4-FFF2-40B4-BE49-F238E27FC236}">
                <a16:creationId xmlns:a16="http://schemas.microsoft.com/office/drawing/2014/main" id="{91F4E840-6A32-5815-30A0-1DD08DBBF8F0}"/>
              </a:ext>
            </a:extLst>
          </p:cNvPr>
          <p:cNvGraphicFramePr>
            <a:graphicFrameLocks noGrp="1"/>
          </p:cNvGraphicFramePr>
          <p:nvPr/>
        </p:nvGraphicFramePr>
        <p:xfrm>
          <a:off x="2696510" y="2783258"/>
          <a:ext cx="5262880" cy="3023615"/>
        </p:xfrm>
        <a:graphic>
          <a:graphicData uri="http://schemas.openxmlformats.org/drawingml/2006/table">
            <a:tbl>
              <a:tblPr/>
              <a:tblGrid>
                <a:gridCol w="4042502">
                  <a:extLst>
                    <a:ext uri="{9D8B030D-6E8A-4147-A177-3AD203B41FA5}">
                      <a16:colId xmlns:a16="http://schemas.microsoft.com/office/drawing/2014/main" val="1813260225"/>
                    </a:ext>
                  </a:extLst>
                </a:gridCol>
                <a:gridCol w="1220378">
                  <a:extLst>
                    <a:ext uri="{9D8B030D-6E8A-4147-A177-3AD203B41FA5}">
                      <a16:colId xmlns:a16="http://schemas.microsoft.com/office/drawing/2014/main" val="4054842681"/>
                    </a:ext>
                  </a:extLst>
                </a:gridCol>
              </a:tblGrid>
              <a:tr h="431945">
                <a:tc>
                  <a:txBody>
                    <a:bodyPr/>
                    <a:lstStyle/>
                    <a:p>
                      <a:pPr algn="l" fontAlgn="ctr"/>
                      <a:r>
                        <a:rPr lang="nl-BE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KWEKERS  in stamboek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03217002"/>
                  </a:ext>
                </a:extLst>
              </a:tr>
              <a:tr h="431945">
                <a:tc>
                  <a:txBody>
                    <a:bodyPr/>
                    <a:lstStyle/>
                    <a:p>
                      <a:pPr algn="l" fontAlgn="ctr"/>
                      <a:r>
                        <a:rPr lang="nl-BE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LANDEN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9562072"/>
                  </a:ext>
                </a:extLst>
              </a:tr>
              <a:tr h="431945">
                <a:tc>
                  <a:txBody>
                    <a:bodyPr/>
                    <a:lstStyle/>
                    <a:p>
                      <a:pPr algn="l" fontAlgn="ctr"/>
                      <a:r>
                        <a:rPr lang="nl-BE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Bronsstaartpauwfazant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26032368"/>
                  </a:ext>
                </a:extLst>
              </a:tr>
              <a:tr h="431945">
                <a:tc>
                  <a:txBody>
                    <a:bodyPr/>
                    <a:lstStyle/>
                    <a:p>
                      <a:pPr algn="l" fontAlgn="ctr"/>
                      <a:r>
                        <a:rPr lang="nl-BE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Germain pauwfazant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80680932"/>
                  </a:ext>
                </a:extLst>
              </a:tr>
              <a:tr h="431945">
                <a:tc>
                  <a:txBody>
                    <a:bodyPr/>
                    <a:lstStyle/>
                    <a:p>
                      <a:pPr algn="l" fontAlgn="ctr"/>
                      <a:r>
                        <a:rPr lang="nl-BE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Maleise pauwfazant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2595988"/>
                  </a:ext>
                </a:extLst>
              </a:tr>
              <a:tr h="431945">
                <a:tc>
                  <a:txBody>
                    <a:bodyPr/>
                    <a:lstStyle/>
                    <a:p>
                      <a:pPr algn="l" fontAlgn="ctr"/>
                      <a:r>
                        <a:rPr lang="nl-BE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Rothschild -of  berg pauwfazant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90302926"/>
                  </a:ext>
                </a:extLst>
              </a:tr>
              <a:tr h="431945">
                <a:tc>
                  <a:txBody>
                    <a:bodyPr/>
                    <a:lstStyle/>
                    <a:p>
                      <a:pPr algn="l" fontAlgn="ctr"/>
                      <a:r>
                        <a:rPr lang="nl-BE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Palawan witkop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924892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262423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37609F-B6F4-47A6-1184-24180D88DB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29A614-EBB6-5E29-9946-5A61437232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4" name="Tijdelijke aanduiding voor inhoud 13">
            <a:extLst>
              <a:ext uri="{FF2B5EF4-FFF2-40B4-BE49-F238E27FC236}">
                <a16:creationId xmlns:a16="http://schemas.microsoft.com/office/drawing/2014/main" id="{462C9AAE-8389-CD3B-81FF-569876AF76B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2489486"/>
            <a:ext cx="2590800" cy="3023616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9D27A82-0DAA-1A77-7795-A0871F06EC4D}"/>
              </a:ext>
            </a:extLst>
          </p:cNvPr>
          <p:cNvSpPr txBox="1"/>
          <p:nvPr/>
        </p:nvSpPr>
        <p:spPr>
          <a:xfrm>
            <a:off x="3048000" y="3246961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id="{88B5E8D5-8C6B-7DD2-4AFF-76275C5D82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AE4FF745-FFD0-F1A5-40B7-A64D14B2D1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28" name="Picture 4" descr="Pheasant Print Wallpaper, Pheasant Bird Wallpaper for Modern Country Home, Pheasant Feathers Print, Kitchen Decor, Bird Wallpaper image 1">
            <a:extLst>
              <a:ext uri="{FF2B5EF4-FFF2-40B4-BE49-F238E27FC236}">
                <a16:creationId xmlns:a16="http://schemas.microsoft.com/office/drawing/2014/main" id="{46087150-7DEF-8BD3-D195-AB5C5686AC3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779" b="27988"/>
          <a:stretch/>
        </p:blipFill>
        <p:spPr bwMode="auto">
          <a:xfrm>
            <a:off x="0" y="0"/>
            <a:ext cx="12325351" cy="8807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F9D3D383-760D-D940-A7AD-55FB7D8F1091}"/>
              </a:ext>
            </a:extLst>
          </p:cNvPr>
          <p:cNvSpPr/>
          <p:nvPr/>
        </p:nvSpPr>
        <p:spPr>
          <a:xfrm>
            <a:off x="260349" y="467272"/>
            <a:ext cx="1881351" cy="7363775"/>
          </a:xfrm>
          <a:prstGeom prst="rect">
            <a:avLst/>
          </a:prstGeom>
          <a:solidFill>
            <a:srgbClr val="142233"/>
          </a:solidFill>
          <a:ln>
            <a:solidFill>
              <a:srgbClr val="0E182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2" name="Afbeelding 5">
            <a:extLst>
              <a:ext uri="{FF2B5EF4-FFF2-40B4-BE49-F238E27FC236}">
                <a16:creationId xmlns:a16="http://schemas.microsoft.com/office/drawing/2014/main" id="{6FEA740E-EFA0-4C95-9BCF-C49D98630A2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-150186" y="5073011"/>
            <a:ext cx="2560246" cy="19201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6474F22A-256D-4D2F-A99C-22A4769EC468}"/>
              </a:ext>
            </a:extLst>
          </p:cNvPr>
          <p:cNvSpPr/>
          <p:nvPr/>
        </p:nvSpPr>
        <p:spPr>
          <a:xfrm>
            <a:off x="2169180" y="492088"/>
            <a:ext cx="9480989" cy="835576"/>
          </a:xfrm>
          <a:prstGeom prst="rect">
            <a:avLst/>
          </a:prstGeom>
          <a:solidFill>
            <a:srgbClr val="447369"/>
          </a:solidFill>
          <a:ln>
            <a:solidFill>
              <a:srgbClr val="44736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PLANNING 2025</a:t>
            </a:r>
          </a:p>
        </p:txBody>
      </p:sp>
      <p:pic>
        <p:nvPicPr>
          <p:cNvPr id="18" name="Afbeelding 17">
            <a:extLst>
              <a:ext uri="{FF2B5EF4-FFF2-40B4-BE49-F238E27FC236}">
                <a16:creationId xmlns:a16="http://schemas.microsoft.com/office/drawing/2014/main" id="{1841BE51-4FD2-EEE9-0CEF-3651446EE59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241" y="2639670"/>
            <a:ext cx="1723275" cy="2011163"/>
          </a:xfrm>
          <a:prstGeom prst="rect">
            <a:avLst/>
          </a:prstGeom>
        </p:spPr>
      </p:pic>
      <p:sp>
        <p:nvSpPr>
          <p:cNvPr id="5" name="Tekstvak 4">
            <a:extLst>
              <a:ext uri="{FF2B5EF4-FFF2-40B4-BE49-F238E27FC236}">
                <a16:creationId xmlns:a16="http://schemas.microsoft.com/office/drawing/2014/main" id="{C6151615-14F2-2EE2-F3E0-9ED09A153FCA}"/>
              </a:ext>
            </a:extLst>
          </p:cNvPr>
          <p:cNvSpPr txBox="1"/>
          <p:nvPr/>
        </p:nvSpPr>
        <p:spPr>
          <a:xfrm>
            <a:off x="7639729" y="6523355"/>
            <a:ext cx="44608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Jaarverslag Focusgroep Pauwfazanten 2024</a:t>
            </a:r>
          </a:p>
        </p:txBody>
      </p:sp>
      <p:pic>
        <p:nvPicPr>
          <p:cNvPr id="15" name="Afbeelding 14" descr="Afbeelding met clipart, Graphics, Elektrisch blauw, schets">
            <a:extLst>
              <a:ext uri="{FF2B5EF4-FFF2-40B4-BE49-F238E27FC236}">
                <a16:creationId xmlns:a16="http://schemas.microsoft.com/office/drawing/2014/main" id="{6A85A1D1-9020-9AEA-CAD5-9CA11F5DFD7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43" r="1382"/>
          <a:stretch/>
        </p:blipFill>
        <p:spPr>
          <a:xfrm>
            <a:off x="326696" y="905490"/>
            <a:ext cx="1708016" cy="997922"/>
          </a:xfrm>
          <a:prstGeom prst="rect">
            <a:avLst/>
          </a:prstGeom>
        </p:spPr>
      </p:pic>
      <p:sp>
        <p:nvSpPr>
          <p:cNvPr id="4" name="Titel 4">
            <a:extLst>
              <a:ext uri="{FF2B5EF4-FFF2-40B4-BE49-F238E27FC236}">
                <a16:creationId xmlns:a16="http://schemas.microsoft.com/office/drawing/2014/main" id="{2C3A6EBF-0CB0-8D9D-1810-3566193C6D91}"/>
              </a:ext>
            </a:extLst>
          </p:cNvPr>
          <p:cNvSpPr txBox="1">
            <a:spLocks/>
          </p:cNvSpPr>
          <p:nvPr/>
        </p:nvSpPr>
        <p:spPr bwMode="black">
          <a:xfrm>
            <a:off x="2616101" y="1344899"/>
            <a:ext cx="8214459" cy="523392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685800" marR="0" lvl="0" indent="-6858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nl-NL" sz="2400" b="1" i="0" u="none" strike="noStrike" kern="1200" cap="none" spc="0" normalizeH="0" baseline="0" noProof="0" dirty="0">
              <a:ln>
                <a:noFill/>
              </a:ln>
              <a:solidFill>
                <a:srgbClr val="142233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  <a:p>
            <a:pPr marL="685800" marR="0" lvl="0" indent="-6858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nl-NL" sz="2400" b="1" i="0" u="none" strike="noStrike" kern="1200" cap="none" spc="0" normalizeH="0" baseline="0" noProof="0" dirty="0">
              <a:ln>
                <a:noFill/>
              </a:ln>
              <a:solidFill>
                <a:srgbClr val="142233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  <a:p>
            <a:pPr marL="685800" marR="0" lvl="0" indent="-6858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nl-NL" sz="2400" b="1" i="0" u="none" strike="noStrike" kern="1200" cap="none" spc="0" normalizeH="0" baseline="0" noProof="0" dirty="0">
              <a:ln>
                <a:noFill/>
              </a:ln>
              <a:solidFill>
                <a:srgbClr val="142233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  <a:p>
            <a:pPr marL="685800" marR="0" lvl="0" indent="-6858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nl-NL" sz="2400" b="1" i="0" u="none" strike="noStrike" kern="1200" cap="none" spc="0" normalizeH="0" baseline="0" noProof="0" dirty="0">
              <a:ln>
                <a:noFill/>
              </a:ln>
              <a:solidFill>
                <a:srgbClr val="142233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  <a:p>
            <a:pPr marL="685800" marR="0" lvl="0" indent="-6858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nl-NL" sz="2400" b="1" i="0" u="none" strike="noStrike" kern="1200" cap="none" spc="0" normalizeH="0" baseline="0" noProof="0" dirty="0">
              <a:ln>
                <a:noFill/>
              </a:ln>
              <a:solidFill>
                <a:srgbClr val="142233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  <a:p>
            <a:pPr marL="685800" marR="0" lvl="0" indent="-6858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nl-NL" sz="2800" b="1" i="0" u="none" strike="noStrike" kern="1200" cap="none" spc="0" normalizeH="0" baseline="0" noProof="0" dirty="0">
              <a:ln>
                <a:noFill/>
              </a:ln>
              <a:solidFill>
                <a:srgbClr val="142233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  <a:p>
            <a:pPr marL="685800" marR="0" lvl="0" indent="-6858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nl-NL" sz="2800" b="1" i="0" u="none" strike="noStrike" kern="1200" cap="none" spc="0" normalizeH="0" baseline="0" noProof="0" dirty="0">
              <a:ln>
                <a:noFill/>
              </a:ln>
              <a:solidFill>
                <a:srgbClr val="142233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0E48C29E-DCDF-FC70-1029-5AB1023585C5}"/>
              </a:ext>
            </a:extLst>
          </p:cNvPr>
          <p:cNvSpPr txBox="1"/>
          <p:nvPr/>
        </p:nvSpPr>
        <p:spPr>
          <a:xfrm>
            <a:off x="2208047" y="1513840"/>
            <a:ext cx="9364193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l-B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REQUESTLISTEN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nl-BE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l-B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MALEISE PF PROJECT nu 10 pers. (zonder dierentuinen) , uitbreiden naar max 15 pers.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l-B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DNA MALEISE PF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l-B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PROGNOSE, aantal kweekkoppels van de huidige 10 kwekers: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nl-BE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nl-BE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nl-BE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nl-BE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nl-BE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nl-BE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nl-BE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l-B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JUNI of AUGUSTUS: PF SAMENKOMST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l-B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DEMO - STAMBOOM REGISTRATIES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nl-BE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l-B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DECEMBER – INVENTARIS 2025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nl-BE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nl-BE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3" name="Tabel 2">
            <a:extLst>
              <a:ext uri="{FF2B5EF4-FFF2-40B4-BE49-F238E27FC236}">
                <a16:creationId xmlns:a16="http://schemas.microsoft.com/office/drawing/2014/main" id="{370A219E-9236-7644-D5A4-C526F158084B}"/>
              </a:ext>
            </a:extLst>
          </p:cNvPr>
          <p:cNvGraphicFramePr>
            <a:graphicFrameLocks noGrp="1"/>
          </p:cNvGraphicFramePr>
          <p:nvPr/>
        </p:nvGraphicFramePr>
        <p:xfrm>
          <a:off x="2607147" y="3062886"/>
          <a:ext cx="3839210" cy="1416872"/>
        </p:xfrm>
        <a:graphic>
          <a:graphicData uri="http://schemas.openxmlformats.org/drawingml/2006/table">
            <a:tbl>
              <a:tblPr/>
              <a:tblGrid>
                <a:gridCol w="2338605">
                  <a:extLst>
                    <a:ext uri="{9D8B030D-6E8A-4147-A177-3AD203B41FA5}">
                      <a16:colId xmlns:a16="http://schemas.microsoft.com/office/drawing/2014/main" val="3564080979"/>
                    </a:ext>
                  </a:extLst>
                </a:gridCol>
                <a:gridCol w="1500605">
                  <a:extLst>
                    <a:ext uri="{9D8B030D-6E8A-4147-A177-3AD203B41FA5}">
                      <a16:colId xmlns:a16="http://schemas.microsoft.com/office/drawing/2014/main" val="623293607"/>
                    </a:ext>
                  </a:extLst>
                </a:gridCol>
              </a:tblGrid>
              <a:tr h="354218">
                <a:tc>
                  <a:txBody>
                    <a:bodyPr/>
                    <a:lstStyle/>
                    <a:p>
                      <a:pPr algn="l" fontAlgn="ctr"/>
                      <a:r>
                        <a:rPr lang="nl-BE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KWEEK 2024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94865150"/>
                  </a:ext>
                </a:extLst>
              </a:tr>
              <a:tr h="354218">
                <a:tc>
                  <a:txBody>
                    <a:bodyPr/>
                    <a:lstStyle/>
                    <a:p>
                      <a:pPr algn="l" fontAlgn="ctr"/>
                      <a:r>
                        <a:rPr lang="nl-BE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Kweekkoppels 2024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73636136"/>
                  </a:ext>
                </a:extLst>
              </a:tr>
              <a:tr h="354218">
                <a:tc>
                  <a:txBody>
                    <a:bodyPr/>
                    <a:lstStyle/>
                    <a:p>
                      <a:pPr algn="l" fontAlgn="ctr"/>
                      <a:r>
                        <a:rPr lang="nl-BE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Kweekkoppels 2025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63165766"/>
                  </a:ext>
                </a:extLst>
              </a:tr>
              <a:tr h="354218">
                <a:tc>
                  <a:txBody>
                    <a:bodyPr/>
                    <a:lstStyle/>
                    <a:p>
                      <a:pPr algn="l" fontAlgn="ctr"/>
                      <a:r>
                        <a:rPr lang="nl-BE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Kweekkoppels 2026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2362743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20671695"/>
      </p:ext>
    </p:extLst>
  </p:cSld>
  <p:clrMapOvr>
    <a:masterClrMapping/>
  </p:clrMapOvr>
</p:sld>
</file>

<file path=ppt/theme/theme1.xml><?xml version="1.0" encoding="utf-8"?>
<a:theme xmlns:a="http://schemas.openxmlformats.org/drawingml/2006/main" name="PunchcardVTI">
  <a:themeElements>
    <a:clrScheme name="Punchcard">
      <a:dk1>
        <a:srgbClr val="000000"/>
      </a:dk1>
      <a:lt1>
        <a:srgbClr val="FFFFFF"/>
      </a:lt1>
      <a:dk2>
        <a:srgbClr val="00224B"/>
      </a:dk2>
      <a:lt2>
        <a:srgbClr val="EFF0EF"/>
      </a:lt2>
      <a:accent1>
        <a:srgbClr val="00B2F3"/>
      </a:accent1>
      <a:accent2>
        <a:srgbClr val="0471CC"/>
      </a:accent2>
      <a:accent3>
        <a:srgbClr val="14BBA9"/>
      </a:accent3>
      <a:accent4>
        <a:srgbClr val="8BB93B"/>
      </a:accent4>
      <a:accent5>
        <a:srgbClr val="EC970C"/>
      </a:accent5>
      <a:accent6>
        <a:srgbClr val="F55822"/>
      </a:accent6>
      <a:hlink>
        <a:srgbClr val="008EE6"/>
      </a:hlink>
      <a:folHlink>
        <a:srgbClr val="808C8E"/>
      </a:folHlink>
    </a:clrScheme>
    <a:fontScheme name="Punchcard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unchcardVTI" id="{C7262591-AF98-8F48-B56D-6342D2439B1A}" vid="{261D9F73-974A-B14E-9EAF-4871CCA60BB1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222</Words>
  <Application>Microsoft Office PowerPoint</Application>
  <PresentationFormat>Breedbeeld</PresentationFormat>
  <Paragraphs>96</Paragraphs>
  <Slides>6</Slides>
  <Notes>1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6</vt:i4>
      </vt:variant>
      <vt:variant>
        <vt:lpstr>Thema</vt:lpstr>
      </vt:variant>
      <vt:variant>
        <vt:i4>2</vt:i4>
      </vt:variant>
      <vt:variant>
        <vt:lpstr>Diatitels</vt:lpstr>
      </vt:variant>
      <vt:variant>
        <vt:i4>6</vt:i4>
      </vt:variant>
    </vt:vector>
  </HeadingPairs>
  <TitlesOfParts>
    <vt:vector size="14" baseType="lpstr">
      <vt:lpstr>Aptos</vt:lpstr>
      <vt:lpstr>Arial</vt:lpstr>
      <vt:lpstr>Arial</vt:lpstr>
      <vt:lpstr>Calibri</vt:lpstr>
      <vt:lpstr>Calibri Light</vt:lpstr>
      <vt:lpstr>Neue Haas Grotesk Text Pro</vt:lpstr>
      <vt:lpstr>PunchcardVTI</vt:lpstr>
      <vt:lpstr>1_Office Theme</vt:lpstr>
      <vt:lpstr>Focusgroep 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Willy Tieleman</dc:creator>
  <cp:lastModifiedBy>Willy Tieleman</cp:lastModifiedBy>
  <cp:revision>4</cp:revision>
  <dcterms:created xsi:type="dcterms:W3CDTF">2025-03-03T14:26:20Z</dcterms:created>
  <dcterms:modified xsi:type="dcterms:W3CDTF">2025-03-03T14:34:57Z</dcterms:modified>
</cp:coreProperties>
</file>