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7"/>
  </p:notesMasterIdLst>
  <p:sldIdLst>
    <p:sldId id="266" r:id="rId3"/>
    <p:sldId id="484" r:id="rId4"/>
    <p:sldId id="486" r:id="rId5"/>
    <p:sldId id="272" r:id="rId6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141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BEE50-54B1-4B72-9568-EF26DEE428F6}" type="datetimeFigureOut">
              <a:rPr lang="nl-BE" smtClean="0"/>
              <a:t>3/03/2025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15ACCF-9B52-4034-A7C0-205145D9EDAC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4798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3996E-0EAA-420D-86E0-E8C42636056C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0165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0" i="0" u="none" strike="noStrike" kern="1200" cap="none" spc="0" normalizeH="0" baseline="0" noProof="0">
                <a:ln>
                  <a:noFill/>
                </a:ln>
                <a:solidFill>
                  <a:srgbClr val="3C47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rgbClr val="3C47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992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0" i="0" u="none" strike="noStrike" kern="1200" cap="none" spc="0" normalizeH="0" baseline="0" noProof="0">
                <a:ln>
                  <a:noFill/>
                </a:ln>
                <a:solidFill>
                  <a:srgbClr val="3C47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rgbClr val="3C47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267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EB46B8FB-F6A2-5F47-A6CD-A7E17E69270F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419BDE93-3EC2-4E4D-BC0B-417378F49EDA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FE21F82F-1EE5-8240-97F8-387DF0253FCE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AE1903E3-6B5F-6B4C-9A1F-62628A050AEB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7C55863-3B37-0743-B001-1A970033FBA8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932B4C24-3A58-924C-B79A-D961EF7C2C48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1EF52E0-D2CF-544F-93A6-4D7B45A0483A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6966CFE5-1C8C-2E4F-9B2D-A8438F5A5322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9FD29EF3-A5B2-554A-A307-6BE1BCE8AF03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AC1ECAD8-0CF2-934D-AA1E-C108208CDE6F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B14DED1-3A58-8C4D-902E-2A9F34043F61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5D65157-5719-0341-A807-A8956595FB4C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A7F23F74-B777-2A4C-8EF9-E798880D5942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E3B9A050-0AE1-1D4B-A2AC-6EEF64B106D9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C424FE38-F803-8D47-BF56-1B18EC2B1F0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E37187F2-9212-0641-97D0-1ACD50B748A8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760C651-2AC4-564E-BEAA-AB7FAFE7F79F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58B0A1B8-5BA3-3548-9511-B4904D05264B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424CD779-EE9A-214D-9488-767327E373AA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630D08C6-9EFB-8540-875F-2A55DED2AAE3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D7E8DA86-1294-4641-9C52-6E153150641C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011063C9-2A43-3348-A018-F27FACAA778D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EE85C7DE-D965-244F-BD95-3A05FF4AAC61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315A1389-149A-3342-A863-637D42FDB28D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B149CC6F-B6C6-BE46-B451-1BF7D47A8936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DAB39E9-6F50-3F4B-9DDB-FC0E0CA993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5150" y="768334"/>
            <a:ext cx="5066001" cy="2866405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B2C33E-E9A6-304D-BBCB-97AD0B213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150" y="4283239"/>
            <a:ext cx="5066001" cy="1475177"/>
          </a:xfrm>
        </p:spPr>
        <p:txBody>
          <a:bodyPr anchor="b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C75C4-E533-BE48-B528-D1A278BC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6928" y="457200"/>
            <a:ext cx="3608205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fld id="{9044864A-F10B-42D8-A9F3-4808FA14DC06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9BA8A-EF83-434D-A90E-0805D1104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FDDE0-90B9-AD4E-B0EB-E7464FA9C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3A3282-0389-C547-8CA6-7F3E7F27B34D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567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F0CAFDA3-320A-C24D-A7A1-20C1267EC987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2411669-6E2C-2243-99CD-6BC9D724FA1F}"/>
                </a:ext>
              </a:extLst>
            </p:cNvPr>
            <p:cNvSpPr/>
            <p:nvPr/>
          </p:nvSpPr>
          <p:spPr>
            <a:xfrm>
              <a:off x="8928528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C4E0C522-0F40-ED44-A700-F1BCD1CF74F5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B79B4380-CBEC-C341-A10E-5EF9A8597959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04AD70E-5490-4C4E-A05D-D67949C51A74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28A8883-9F24-0047-92B7-45B3D2E7D9C0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AC3A3BB-FD2C-FB44-9478-FA87EF229D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BF46B3B1-E981-BB40-B916-51A6D3851969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EA7DAE92-7D6B-B042-83BE-047C8EC322A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06AADCE6-4277-EA49-AF23-63B53CA6772A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8CEA343-047B-DF4E-A7A8-881C7740EA3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FCCBAA07-17CE-2740-AA04-AEDA5EAD2796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BF15C430-7951-6040-BD4C-4E996E94480E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0B3467F9-370D-5C4C-9EDE-E0CA0E401568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2A1E4-52BA-534C-AECC-35C3CF44F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15675-65B4-E14F-9785-663A83B7B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76A1E-2332-684F-BDD2-687C166BD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EE6B0-6B72-4991-BE89-20AEB81FB7ED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B8CB0-B7BE-7D4F-B254-8A2F8AEC2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5A569-A063-8E40-B703-82B11D2A9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7169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231D73A-BA91-794F-8C09-4F4B41A6D08B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83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7144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3ABDDED5-B489-454D-A72D-46C9473AB018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6338A9A-49A1-B04D-B479-43604A5CD6D5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3151B6D8-101B-F34D-992A-1668DB5D0067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21D4DE71-EB1A-E74C-9364-5FEC5377F4EF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D99A5CD-9D3A-DA46-AD96-34B9DB522051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6537DF9-74F2-924C-9B63-22B100C80C92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7655457-8E4D-F34C-A595-66A45E9C3A1F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FB0E8D2C-8947-E44C-BC5F-F81B083DAA3E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ED57F45D-85B8-AC49-A2BA-E941F1BE7F15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A576359-CAE3-634C-8DF8-A834BCD7D668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6343F35-6601-BD4A-B9A5-25361D0453D2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ED1C169-DCD9-9C4B-91B1-519621155A64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2328AC7-E0BC-0E46-A25B-11D523EC8100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32BBE02A-588F-6C4D-B310-694098C6A340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6751D5A0-C90A-0A44-8654-CFE1B719B35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0F0FA086-0D80-B74A-9B37-5EACDE30D61F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7022E302-2A55-8844-A50B-DC16D075E16B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4B325F5-A048-2843-A40B-3B2B31ECED76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7707B616-7E85-5442-B46B-AF9426A7A0E9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08914A00-D181-5847-A150-77CE67F94369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DAF2D976-5F49-2848-B465-C85708A6D706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5E333474-B850-354C-A2E2-01735C948D47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BC25646C-71B3-4A44-A4FE-C3CABE5580BB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B598CFE9-67EE-E342-9EF7-F40A1E0BE59E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1E29AD13-94FE-1349-A28E-10F6E780F510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0648E-B4D5-4145-84E7-46B5793EA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68351"/>
            <a:ext cx="5066001" cy="2334768"/>
          </a:xfrm>
        </p:spPr>
        <p:txBody>
          <a:bodyPr anchor="t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3B92A6-7558-3148-B855-5BC58B415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4255453"/>
            <a:ext cx="5066001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0B541-D211-974B-97FE-C1F9473AB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2334D-5297-4F2F-9B68-4D5B66EE100F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27FB0-D95A-D543-8E29-6E5F22B4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9C4404-F49D-9F48-A10B-1F60870B4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D6A1FD1-D82F-3141-8687-8D7C0631C21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4450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442ECFEB-12CF-4C4F-BC8A-5816C27CA565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26C9482-2804-144B-88B2-0AF191BD757D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1363F79-96BD-9240-86E2-DF26C9C2437D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53F0BF1-DA57-1D49-82F0-802F4D385A85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CD42A1B-A03A-C946-8A2A-CE437EA433FD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591FE00-3AAF-9B4B-8107-E94D50828227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49E92E9-89A7-4842-B271-411C7DF75D2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C29C99-0841-9F46-AB1A-E9751DFE448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0AB684-BDA8-014B-8DCC-125F8B8DC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40E05-0F5F-6243-AD57-66BFC33ADB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2851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0B3A4-11FE-D94C-9B93-255E36231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9638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7BEEAF-F881-6E48-84AF-E5CEEF1C7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762F7-C5CE-4EF2-802A-C1F943415917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472753-1CC3-9244-9AF0-6927018A6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DD55D0-FCC7-AC42-9810-9B49E334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C736C3-88FB-244C-83B8-B2856998D22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704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7D16A9C-7411-5242-A59C-816B8907E3BE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997260B-7D44-7049-B605-7FD6E6CE5612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D6AF601-77C3-D74A-B1E5-7F33703A6927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4DFCA921-0F9E-2E41-A285-75409E25501A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20B9E03-438B-FC42-9DA1-835D5BC3FE8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670E1F-61CD-8940-A898-6D5092A78BB9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080C64CF-0C6A-3449-9709-AE038C4A7995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FEC46D5B-957F-A24C-8E36-CC71F660EC8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058182F-7B5E-FD42-AFC6-A3848D833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768096"/>
            <a:ext cx="7333488" cy="12710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9E4DE-75C0-C841-A68D-9D7BBAD76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2149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5C87F7-356E-9E43-97A0-D972B22853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2149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AB4C28-30CB-CC4E-A25E-F4FEFA49BC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3066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ED0191-963B-1E4C-BEC5-9B42E39514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83066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0E0BED-3EB7-BB4A-A556-FA967FB0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A235-B6A4-4E4B-BFB1-069ECC23150F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A2466A-4D90-174C-B382-AC4674D7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EADE49-8082-214B-9742-5EE8DA2E9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E39200-18D5-014B-BAB8-FF5D0BA15E0C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6612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7DF52F6-A06E-0343-95B8-DAAC38DB4B8C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7092C52-7052-0749-9DA0-9374DBF495AE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64E1C2F-81E1-C44D-859C-946596C950F2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626485-4263-0A44-9561-E278A7056C33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D45AAB5-3CCC-DE4A-A962-3702911B55C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8CAFB16F-8EDE-D44F-A51E-34EDC41E7404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CD51329-732C-BB4C-98E5-715BAF9F8853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92B5D44-BC55-AF4C-984D-C8231B22F80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A1E9E2-564E-7049-A22F-BB5B876B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359D05-C08D-7747-B2FC-3F62B3357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E77C6-4BDB-4E93-9565-87460F619679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FF615-BB08-A844-B689-BAA7C5040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63A67D-F96F-4849-8C83-49CC3A653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CFAAB9-2B6B-8D4C-A748-433E2C393EA6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8670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8BCA70-D63D-40F6-B9B3-4E49B96E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039B1-325C-4D6E-B105-292906AF6245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F12559-BD91-4904-A24A-0CF0A2324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58BB7-74A5-4A6F-A0FF-021E68F02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041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0914A35-7AAF-4B42-9C68-47A633EFD9D0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ABCED79-0E70-FB4D-ABF2-D859BF5556E4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364885D-A3A4-5144-AB4E-7624F27287E6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22073D5-CC72-0549-BD26-F7AF9851BE45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827A049-C9FD-554E-9B01-F151B0D9E86B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76832559-4D18-8744-AB91-9FCFAB732477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BF97A623-E5DC-1B44-B687-8643B9F0D741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637BBE1-2C82-4E45-B5C5-35E07B05E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764973"/>
            <a:ext cx="3609982" cy="139504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01F2E-A734-364B-8A7D-990D6B889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4832" y="770890"/>
            <a:ext cx="6112517" cy="48005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CBAD9-5515-1748-8E77-F48160F4ED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7089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A6C22B-80D4-AA42-9999-401E37B4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6B16-B1A5-4020-805B-B90323008CB4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055DE4-33E8-7F4B-9334-95EA6084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470FA5-21EE-D742-8F01-C1BAE0FDB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EF966AA-D7DF-F84D-80D4-E216A641B00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885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10D391A-F01E-4947-8A01-95438AA0B323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D499306-B4E0-064D-8F6C-96E9C4BD04DA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AF3D0241-0A21-8047-8CE3-B3FDD5FDF71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3083F97-6891-0447-957C-AB0834B826D2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2EF7D75-E7C1-5147-A03B-3EC641CF3B0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D7CA94-94B4-C140-8C68-01C0ADFA1C7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11CD629-C318-A848-BDDE-BBA9465EBF9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2A5AC1F8-1370-E946-977E-E4CFC6947BA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4CEE63B-B967-0A48-9623-220376760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89"/>
            <a:ext cx="3609983" cy="1389127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11F680-28C8-FA44-9CD5-20709DA02E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23838" y="890816"/>
            <a:ext cx="6060136" cy="4870411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507CD-197E-BB4C-83A6-DA3FC97A2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60121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E00AC-DF6C-D548-8A06-D6269BDB0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3A4B4-031F-4092-A105-2932EBD998E7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ED113B-57D4-9A4F-BFE0-2A3963B42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0D9954-FA18-8948-AA52-21CED0594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E3EB25D-2379-5040-B990-1C99B0B7D93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698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7ED46EE4-CE67-DD46-A751-9FEA049A22B8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55C5B70-D34F-8A49-B220-808CE2BBB7F3}"/>
                </a:ext>
              </a:extLst>
            </p:cNvPr>
            <p:cNvSpPr/>
            <p:nvPr/>
          </p:nvSpPr>
          <p:spPr>
            <a:xfrm>
              <a:off x="8928528" y="491812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BBFE624-6DBD-8541-B43B-180C0AFA21F0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E01AC23-2120-A542-B140-5A29AA27A2C8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54689C0-9C35-9B4D-906B-DA287DA55A38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96570F0-11E0-6147-9053-E3A4B5DBA0E4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BDD97F6-A366-B54A-B889-42E97AFEDE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8E853BC-EE80-374B-B823-8D51A948C4CF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4B5B70B1-649D-9848-B5D4-6DE04D55F5F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6A2092A-2157-0A49-937F-BBAE14687DE7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092371E-D526-AF43-816F-F7AEBA9FF16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06995714-B51E-E84A-9FD5-3AD33004E517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FDB0CC5-76AA-6E44-8376-4EE649C1DE42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3D981F0B-8982-1C45-8D7C-30E744003823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76EEB7-1E87-0447-8CD6-DD220CF4E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8AE526-3A03-9B41-8C9F-27156E701C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D08D72-182D-C947-B3F7-B74948D08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7D551-B3AE-453A-BE36-A1A0AA2EF6A4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6E396-D059-AF4D-A1D9-C1347978A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845B6-87C0-2F4A-8146-00E911CDF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480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78A912D-4325-C449-BF2E-F331A221C69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14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075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C3803ECC-8207-244B-8051-94AA5304EDD9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F2E8536-821C-3846-A152-2001B7BA4BC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7A02781-FFB4-C04E-97FB-78D26A9E8F1C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4C29607-37D2-7A4B-98E2-2C851CD6776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12FC7BA-80CC-1C4E-B268-B3EEA08137F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EBC8FB1-96B9-D84A-BD2A-BC8410EBE012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A8455B4-A778-B44D-A7E8-C45A4846D9F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407CCA-80EF-2B45-8F8C-7D5796A61B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50095" y="976630"/>
            <a:ext cx="2268507" cy="47845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A221C3-F2D3-FC4F-938B-4C4CAC737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5150" y="976630"/>
            <a:ext cx="8264057" cy="478459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61B46-3E9A-AC48-8C84-5B46EA1EC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AB5E-C0A6-4EC6-A0E6-6D897848C291}" type="datetime1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F8F49-5859-714C-8EE1-61A74F324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B6F69-3FFA-D94F-BA99-873D36F7F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31B40EC-87DB-A64F-9D4B-98A86F7CEFFF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5722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Titel, grafiek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59200" y="609600"/>
            <a:ext cx="8128000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grafiek 2"/>
          <p:cNvSpPr>
            <a:spLocks noGrp="1"/>
          </p:cNvSpPr>
          <p:nvPr>
            <p:ph type="chart" sz="half" idx="1"/>
          </p:nvPr>
        </p:nvSpPr>
        <p:spPr>
          <a:xfrm>
            <a:off x="3759200" y="1981200"/>
            <a:ext cx="3962400" cy="4114800"/>
          </a:xfrm>
        </p:spPr>
        <p:txBody>
          <a:bodyPr/>
          <a:lstStyle/>
          <a:p>
            <a:pPr lvl="0"/>
            <a:endParaRPr lang="nl-BE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7924800" y="1981200"/>
            <a:ext cx="3962400" cy="41148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2F4C9BC-0BEB-8FF6-E082-E8CCF669BD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altLang="nl-BE"/>
              <a:t>23/02/ 2013</a:t>
            </a:r>
            <a:endParaRPr lang="nl-NL" altLang="nl-B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495CB9B-735D-57B7-24F8-2A9138E5B8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29893082-6E80-016E-4611-DBC2960A1E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1544D-18AC-496C-A466-DB5A2622E531}" type="slidenum">
              <a:rPr lang="nl-NL" altLang="nl-BE"/>
              <a:pPr>
                <a:defRPr/>
              </a:pPr>
              <a:t>‹nr.›</a:t>
            </a:fld>
            <a:endParaRPr lang="nl-NL" altLang="nl-BE"/>
          </a:p>
        </p:txBody>
      </p:sp>
    </p:spTree>
    <p:extLst>
      <p:ext uri="{BB962C8B-B14F-4D97-AF65-F5344CB8AC3E}">
        <p14:creationId xmlns:p14="http://schemas.microsoft.com/office/powerpoint/2010/main" val="694786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23D4A-596D-32E1-AEC8-846579A304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909B19-9994-1F48-FE81-8AF3E608A8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392FC-B35D-C773-0EE3-E0905A685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BE876-5152-B94E-9EB7-234745149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6C4E7C-D7CF-F5EC-B4D2-2E13764A8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160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9AA3B-51ED-E762-CA6A-C0568E8AA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7ADC8-A3BD-2772-9A27-3029872E98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EA3D9F-A9D8-B2D2-306F-F6998E4E4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54DB91-532D-41ED-F129-55F124A28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0A55BC-6E98-36DB-7219-D5BD5F8B1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632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DDF72-98C6-C38E-CD2F-989A585CD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6FDD5B-65F0-F9B7-7A98-0A097E174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8A92DB-B22F-A322-0464-F73B690B4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3CC2A-C39B-071F-FA5E-F9D9D4FBD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A7CF48-3D53-2883-6841-4327330AE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1430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BBBD9-E08E-12A4-88CA-A0BCFD55E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53FE8-A340-C89F-D771-EC5EA4CC57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743DCE-A5DD-1CA3-9964-DA9F70A915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F760B7-8605-019A-D09D-68F033C79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1C4802-34F0-C454-6F2F-DA0D6C7EE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B08AAE-1AE4-12EA-65A3-EED4A7163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3262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D20FE-FFE7-12C8-785A-18BFA6E61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8CA46-B54A-A975-2ACE-CC201E507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3F7774-F44E-FC7D-E845-A857F9FF89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EA821F-5D5A-FB6E-BE70-CCD8AEECE0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300F55-8776-E3C4-3FCC-58AA4D2C02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157CE8-FFFA-8BB4-6EEA-912E32D6B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D50BE3-9E94-F050-42EC-2527AFD2F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78C1A4-7FD0-EFD5-E2B6-51C2624AD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1731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6DC79-65CA-76C6-571C-D2ED67C32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623F59-907B-D613-542E-F4F418183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F9CC6C-3DA9-5C3F-BCE8-0E6E88FE8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55283B-0490-8F31-3D49-B22080EFF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216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B4F231-76A6-6ED8-100C-E3A2F903C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DFF192-8862-9927-3C07-F41A07921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7E419C-4F15-1B06-931C-30406D972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4083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EC069-FD20-A210-BA3F-B88F40980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30D55-DBAB-25C2-1045-263B6AB77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F50EDA-6600-2A91-D444-B5EC4AE1E9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9E9E4E-3652-E392-C9FF-35350EDB6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A07252-BCCD-8AF0-D05A-A2ADA5E16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80A5C8-3B77-4E28-7BF4-C21563728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5043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C3E0-8E31-08D2-1E32-9164E6F2F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FA0F71-4BD7-AE97-4016-7A32878431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8AC4EE-E06D-19B1-B8ED-D8C06209F1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EA26E-67E9-40BC-0F71-57668ED41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0CE2D5-67BD-8D92-1D26-2D3B91ED2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B67E1E-1B48-205B-36ED-E239CB932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245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D1A89-05AB-54E5-E50F-1122887CC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AB1FA4-5F4C-5B80-68E6-54686FDB78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4FC6E8-73AE-DE76-6943-FF48E646B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DD22BC-0DFC-AFC6-D1CC-0DF0013BD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68F3E-829D-3711-7EDD-7BF3B798D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8904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82BB05-8BF8-4E68-5642-07ADC31552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461F51-BA34-E68C-ADDB-4553222DE8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13A8C8-605A-7F62-11F7-4AC652D31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FC074-6036-D51E-C3E7-0E01EE146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1D0D8-E348-5570-20E5-1ABFA05BC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759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chemeClr val="bg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0D98E2-86CE-4D4F-9F8F-17C83D19A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7335835" cy="1268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4B4F2-48A4-A140-B59B-7A2ED9FD4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2160016"/>
            <a:ext cx="7335835" cy="3601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F4A7E-D5FF-BF48-8E01-8F46150ABF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6928" y="457200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92E19A-A7B6-4875-BABE-9BDDA85C91FA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31757-5039-BF46-B47A-50DA8FFBC0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3FD16-4337-B940-905E-D20A26FD48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9678" y="6141085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9ABCAEC-7D34-E549-A96E-FCEDAADBE4B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814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94370B-513B-BA47-2CA2-E0AEE41D7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12817C-ECF7-B479-06C2-89DC494F7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609F9A-24E0-72A2-4119-266FD2B485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69E01-A26B-C29D-0289-349DBE0448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7021BE-DFE3-462B-FCF6-A67D7E73D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8CBB9C-3131-8446-71CF-5792B249FE61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673725" y="6530340"/>
            <a:ext cx="876300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90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C1 - Internal use</a:t>
            </a:r>
          </a:p>
        </p:txBody>
      </p:sp>
    </p:spTree>
    <p:extLst>
      <p:ext uri="{BB962C8B-B14F-4D97-AF65-F5344CB8AC3E}">
        <p14:creationId xmlns:p14="http://schemas.microsoft.com/office/powerpoint/2010/main" val="1962097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jp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jp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1A837-5CD0-B599-245E-909C8F5AF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6913" y="770890"/>
            <a:ext cx="7656394" cy="1268984"/>
          </a:xfrm>
        </p:spPr>
        <p:txBody>
          <a:bodyPr>
            <a:normAutofit/>
          </a:bodyPr>
          <a:lstStyle/>
          <a:p>
            <a:r>
              <a:rPr lang="nl-NL" sz="4800" dirty="0"/>
              <a:t>Focusgroep </a:t>
            </a:r>
            <a:endParaRPr lang="nl-BE" sz="48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A29211B-9C97-EC38-C0F6-AC239967D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7033" y="3057099"/>
            <a:ext cx="5936776" cy="1378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4800" b="1" dirty="0"/>
              <a:t>    Oorfazanten</a:t>
            </a:r>
            <a:endParaRPr lang="nl-BE" sz="4800" b="1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2C78533-7501-D3DC-8EB8-6610E013A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ABCAEC-7D34-E549-A96E-FCEDAADBE4B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5" name="Afbeelding 4" descr="Afbeelding met vogel, ongewerveld dier, spinachtigen&#10;&#10;Automatisch gegenereerde beschrijving">
            <a:extLst>
              <a:ext uri="{FF2B5EF4-FFF2-40B4-BE49-F238E27FC236}">
                <a16:creationId xmlns:a16="http://schemas.microsoft.com/office/drawing/2014/main" id="{66026085-9AC1-B3A2-3669-AA06ECB62C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908" y="37250"/>
            <a:ext cx="1381125" cy="1133475"/>
          </a:xfrm>
          <a:prstGeom prst="rect">
            <a:avLst/>
          </a:prstGeo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952996D6-B7BA-967D-30C1-EE1596D48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54" y="2217761"/>
            <a:ext cx="3252400" cy="2422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37478C0A-F03B-92FC-C5CF-32AF26FC5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169" y="345810"/>
            <a:ext cx="3556325" cy="228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FCCEC5F6-C48A-AB9D-78B8-B3AA84474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836" y="4074292"/>
            <a:ext cx="3572193" cy="253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5191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D95B3-4D2C-817E-56E7-DECC4FBB1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Tijdelijke aanduiding voor inhoud 5" descr="Afbeelding met schets, tekening, Lijnillustraties, lijntekening&#10;&#10;Door AI gegenereerde inhoud is mogelijk onjuist.">
            <a:extLst>
              <a:ext uri="{FF2B5EF4-FFF2-40B4-BE49-F238E27FC236}">
                <a16:creationId xmlns:a16="http://schemas.microsoft.com/office/drawing/2014/main" id="{B7D2EBE9-3ACE-63EF-95A0-65BB21AAB5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128" y="2581688"/>
            <a:ext cx="2523744" cy="2839212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113C5F6-5BF9-4C87-099F-86641A590CBF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CE89233-E0AD-7D12-E1CB-2567E6B5C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5886443-BFC7-91C7-9E7A-8549FFF2D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18229225-D63D-0620-9925-1B48F95521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9" b="27988"/>
          <a:stretch/>
        </p:blipFill>
        <p:spPr bwMode="auto">
          <a:xfrm>
            <a:off x="-38101" y="0"/>
            <a:ext cx="12325351" cy="8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el 4">
            <a:extLst>
              <a:ext uri="{FF2B5EF4-FFF2-40B4-BE49-F238E27FC236}">
                <a16:creationId xmlns:a16="http://schemas.microsoft.com/office/drawing/2014/main" id="{F0A0C053-660A-C722-D9DB-B6408FB63216}"/>
              </a:ext>
            </a:extLst>
          </p:cNvPr>
          <p:cNvSpPr txBox="1">
            <a:spLocks/>
          </p:cNvSpPr>
          <p:nvPr/>
        </p:nvSpPr>
        <p:spPr bwMode="black">
          <a:xfrm>
            <a:off x="2401317" y="971473"/>
            <a:ext cx="9885934" cy="21266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FOCUSGROEP OORFAZANTEN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Status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500" b="1" i="0" u="none" strike="noStrike" kern="1200" cap="none" spc="0" normalizeH="0" baseline="0" noProof="0" dirty="0" err="1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december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2024</a:t>
            </a:r>
            <a:endParaRPr kumimoji="0" lang="nl-NL" sz="35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2445F5-499D-BA16-61AE-EB84E8BA02E5}"/>
              </a:ext>
            </a:extLst>
          </p:cNvPr>
          <p:cNvSpPr/>
          <p:nvPr/>
        </p:nvSpPr>
        <p:spPr>
          <a:xfrm>
            <a:off x="260349" y="396383"/>
            <a:ext cx="1881351" cy="7136524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8526198E-D026-9489-1802-2153BE53EA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59683" y="5242533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2A49EC9-FC91-BF12-1FEF-AE398ABDC987}"/>
              </a:ext>
            </a:extLst>
          </p:cNvPr>
          <p:cNvSpPr/>
          <p:nvPr/>
        </p:nvSpPr>
        <p:spPr>
          <a:xfrm>
            <a:off x="2806262" y="4435365"/>
            <a:ext cx="9480989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ubtitel 2">
            <a:extLst>
              <a:ext uri="{FF2B5EF4-FFF2-40B4-BE49-F238E27FC236}">
                <a16:creationId xmlns:a16="http://schemas.microsoft.com/office/drawing/2014/main" id="{D0D29BAB-AFFF-DA7D-D19B-80312933E4D8}"/>
              </a:ext>
            </a:extLst>
          </p:cNvPr>
          <p:cNvSpPr txBox="1">
            <a:spLocks/>
          </p:cNvSpPr>
          <p:nvPr/>
        </p:nvSpPr>
        <p:spPr>
          <a:xfrm>
            <a:off x="3421079" y="4554497"/>
            <a:ext cx="8500062" cy="8653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OORFAZANTEN - 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CROSSOPTILON</a:t>
            </a:r>
            <a:endParaRPr kumimoji="0" lang="nl-NL" sz="3600" b="1" i="1" u="none" strike="noStrike" kern="1200" cap="none" spc="0" normalizeH="0" baseline="0" noProof="0" dirty="0">
              <a:ln>
                <a:noFill/>
              </a:ln>
              <a:solidFill>
                <a:srgbClr val="F5F4F2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11104BE-EDE5-E0AD-8014-E0A040C5FD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15" y="2975303"/>
            <a:ext cx="1719221" cy="2011854"/>
          </a:xfrm>
          <a:prstGeom prst="rect">
            <a:avLst/>
          </a:prstGeom>
        </p:spPr>
      </p:pic>
      <p:pic>
        <p:nvPicPr>
          <p:cNvPr id="14" name="Afbeelding 13" descr="Afbeelding met schets, tekening, Lijnillustraties, lijntekening&#10;&#10;Door AI gegenereerde inhoud is mogelijk onjuist.">
            <a:extLst>
              <a:ext uri="{FF2B5EF4-FFF2-40B4-BE49-F238E27FC236}">
                <a16:creationId xmlns:a16="http://schemas.microsoft.com/office/drawing/2014/main" id="{E461041D-9729-52C0-F7EA-FCB9E25D79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37" y="765243"/>
            <a:ext cx="1700805" cy="191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460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D95B3-4D2C-817E-56E7-DECC4FBB1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1635D-1BAD-F9FE-EA19-69FF09395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13C5F6-5BF9-4C87-099F-86641A590CBF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CE89233-E0AD-7D12-E1CB-2567E6B5C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5886443-BFC7-91C7-9E7A-8549FFF2D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18229225-D63D-0620-9925-1B48F95521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246" b="26035"/>
          <a:stretch/>
        </p:blipFill>
        <p:spPr bwMode="auto">
          <a:xfrm>
            <a:off x="-38100" y="0"/>
            <a:ext cx="12382500" cy="904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el 4">
            <a:extLst>
              <a:ext uri="{FF2B5EF4-FFF2-40B4-BE49-F238E27FC236}">
                <a16:creationId xmlns:a16="http://schemas.microsoft.com/office/drawing/2014/main" id="{F0A0C053-660A-C722-D9DB-B6408FB63216}"/>
              </a:ext>
            </a:extLst>
          </p:cNvPr>
          <p:cNvSpPr txBox="1">
            <a:spLocks/>
          </p:cNvSpPr>
          <p:nvPr/>
        </p:nvSpPr>
        <p:spPr bwMode="black">
          <a:xfrm>
            <a:off x="2859888" y="1676506"/>
            <a:ext cx="8311147" cy="37433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Balgenonderzoek in de collecties in Tring 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	verwerken van het studiemateriaal</a:t>
            </a: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Adviseren bij het samenstellen van nieuwe fokparen</a:t>
            </a: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Samenwerking verderzetten met EAZA collecties </a:t>
            </a:r>
            <a:r>
              <a:rPr kumimoji="0" lang="nl-NL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ivm</a:t>
            </a: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bruine oorfazanten</a:t>
            </a: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Opvolgen contacten in China </a:t>
            </a:r>
            <a:r>
              <a:rPr kumimoji="0" lang="nl-NL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ivm</a:t>
            </a: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projecten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2445F5-499D-BA16-61AE-EB84E8BA02E5}"/>
              </a:ext>
            </a:extLst>
          </p:cNvPr>
          <p:cNvSpPr/>
          <p:nvPr/>
        </p:nvSpPr>
        <p:spPr>
          <a:xfrm>
            <a:off x="260349" y="396383"/>
            <a:ext cx="1881351" cy="7136524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8526198E-D026-9489-1802-2153BE53EA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67631" y="5412347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2A49EC9-FC91-BF12-1FEF-AE398ABDC987}"/>
              </a:ext>
            </a:extLst>
          </p:cNvPr>
          <p:cNvSpPr/>
          <p:nvPr/>
        </p:nvSpPr>
        <p:spPr>
          <a:xfrm>
            <a:off x="2401316" y="455348"/>
            <a:ext cx="9480989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ubtitel 2">
            <a:extLst>
              <a:ext uri="{FF2B5EF4-FFF2-40B4-BE49-F238E27FC236}">
                <a16:creationId xmlns:a16="http://schemas.microsoft.com/office/drawing/2014/main" id="{D0D29BAB-AFFF-DA7D-D19B-80312933E4D8}"/>
              </a:ext>
            </a:extLst>
          </p:cNvPr>
          <p:cNvSpPr txBox="1">
            <a:spLocks/>
          </p:cNvSpPr>
          <p:nvPr/>
        </p:nvSpPr>
        <p:spPr>
          <a:xfrm>
            <a:off x="3421079" y="4554497"/>
            <a:ext cx="8500062" cy="8653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PAUWFAZANTEN.	POLYPLECTRON</a:t>
            </a:r>
            <a:endParaRPr kumimoji="0" lang="nl-NL" sz="3600" b="1" i="0" u="none" strike="noStrike" kern="1200" cap="none" spc="0" normalizeH="0" baseline="0" noProof="0" dirty="0">
              <a:ln>
                <a:noFill/>
              </a:ln>
              <a:solidFill>
                <a:srgbClr val="F5F4F2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35497A-D85A-5F5B-4228-2D348EA59C04}"/>
              </a:ext>
            </a:extLst>
          </p:cNvPr>
          <p:cNvSpPr txBox="1"/>
          <p:nvPr/>
        </p:nvSpPr>
        <p:spPr>
          <a:xfrm>
            <a:off x="2900084" y="545679"/>
            <a:ext cx="61643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DOELSTELLINGEN 2024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D60BB15-3ED0-DE1E-07BE-71A3F74DF7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15" y="2975303"/>
            <a:ext cx="1719221" cy="2011854"/>
          </a:xfrm>
          <a:prstGeom prst="rect">
            <a:avLst/>
          </a:prstGeom>
        </p:spPr>
      </p:pic>
      <p:pic>
        <p:nvPicPr>
          <p:cNvPr id="5" name="Afbeelding 4" descr="Afbeelding met schets, tekening, Lijnillustraties, lijntekening&#10;&#10;Door AI gegenereerde inhoud is mogelijk onjuist.">
            <a:extLst>
              <a:ext uri="{FF2B5EF4-FFF2-40B4-BE49-F238E27FC236}">
                <a16:creationId xmlns:a16="http://schemas.microsoft.com/office/drawing/2014/main" id="{CE17831E-A5E4-C177-FFC2-612CA1BE7D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37" y="765243"/>
            <a:ext cx="1700805" cy="191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313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D95B3-4D2C-817E-56E7-DECC4FBB1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1635D-1BAD-F9FE-EA19-69FF09395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CE89233-E0AD-7D12-E1CB-2567E6B5C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5886443-BFC7-91C7-9E7A-8549FFF2D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650" y="-63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18229225-D63D-0620-9925-1B48F95521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246" b="30574"/>
          <a:stretch/>
        </p:blipFill>
        <p:spPr bwMode="auto">
          <a:xfrm>
            <a:off x="-148167" y="-12601"/>
            <a:ext cx="13199349" cy="944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82445F5-499D-BA16-61AE-EB84E8BA02E5}"/>
              </a:ext>
            </a:extLst>
          </p:cNvPr>
          <p:cNvSpPr/>
          <p:nvPr/>
        </p:nvSpPr>
        <p:spPr>
          <a:xfrm>
            <a:off x="260349" y="396383"/>
            <a:ext cx="1881351" cy="7136524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8526198E-D026-9489-1802-2153BE53EA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29992" y="5351808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2A49EC9-FC91-BF12-1FEF-AE398ABDC987}"/>
              </a:ext>
            </a:extLst>
          </p:cNvPr>
          <p:cNvSpPr/>
          <p:nvPr/>
        </p:nvSpPr>
        <p:spPr>
          <a:xfrm>
            <a:off x="2401316" y="455348"/>
            <a:ext cx="9480989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ubtitel 2">
            <a:extLst>
              <a:ext uri="{FF2B5EF4-FFF2-40B4-BE49-F238E27FC236}">
                <a16:creationId xmlns:a16="http://schemas.microsoft.com/office/drawing/2014/main" id="{D0D29BAB-AFFF-DA7D-D19B-80312933E4D8}"/>
              </a:ext>
            </a:extLst>
          </p:cNvPr>
          <p:cNvSpPr txBox="1">
            <a:spLocks/>
          </p:cNvSpPr>
          <p:nvPr/>
        </p:nvSpPr>
        <p:spPr>
          <a:xfrm>
            <a:off x="3421079" y="4554497"/>
            <a:ext cx="8500062" cy="8653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PAUWFAZANTEN.	POLYPLECTRON</a:t>
            </a:r>
            <a:endParaRPr kumimoji="0" lang="nl-NL" sz="3600" b="1" i="0" u="none" strike="noStrike" kern="1200" cap="none" spc="0" normalizeH="0" baseline="0" noProof="0" dirty="0">
              <a:ln>
                <a:noFill/>
              </a:ln>
              <a:solidFill>
                <a:srgbClr val="F5F4F2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35497A-D85A-5F5B-4228-2D348EA59C04}"/>
              </a:ext>
            </a:extLst>
          </p:cNvPr>
          <p:cNvSpPr txBox="1"/>
          <p:nvPr/>
        </p:nvSpPr>
        <p:spPr>
          <a:xfrm>
            <a:off x="2545931" y="611526"/>
            <a:ext cx="92418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OPMERKINGEN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1928F1-9175-DAB1-5BF0-FD45EE20BA69}"/>
              </a:ext>
            </a:extLst>
          </p:cNvPr>
          <p:cNvSpPr txBox="1"/>
          <p:nvPr/>
        </p:nvSpPr>
        <p:spPr>
          <a:xfrm>
            <a:off x="2719551" y="2060544"/>
            <a:ext cx="8663452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2024 zijn er geen transfers geweest met EAZA.		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2024 zijn er geen werkvergaderingen geweest.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Opvolging van bloedlijnen laat te wensen over               ( bruine- en witte oorfazanten 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Oorfazanten hebben aan populariteit verloren bij hobbykwekers en dierentuinen.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Hoe willen we verdergaan met deze focusgroep ?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3600" b="0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3600" b="0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B453802-DEC7-DFE1-B4C3-E80E9218CC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15" y="2975303"/>
            <a:ext cx="1719221" cy="2011854"/>
          </a:xfrm>
          <a:prstGeom prst="rect">
            <a:avLst/>
          </a:prstGeom>
        </p:spPr>
      </p:pic>
      <p:pic>
        <p:nvPicPr>
          <p:cNvPr id="6" name="Afbeelding 5" descr="Afbeelding met schets, tekening, Lijnillustraties, lijntekening&#10;&#10;Door AI gegenereerde inhoud is mogelijk onjuist.">
            <a:extLst>
              <a:ext uri="{FF2B5EF4-FFF2-40B4-BE49-F238E27FC236}">
                <a16:creationId xmlns:a16="http://schemas.microsoft.com/office/drawing/2014/main" id="{DE2A9959-A3E8-68CE-74EE-0B2BE8C5F8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37" y="765243"/>
            <a:ext cx="1700805" cy="191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021291"/>
      </p:ext>
    </p:extLst>
  </p:cSld>
  <p:clrMapOvr>
    <a:masterClrMapping/>
  </p:clrMapOvr>
</p:sld>
</file>

<file path=ppt/theme/theme1.xml><?xml version="1.0" encoding="utf-8"?>
<a:theme xmlns:a="http://schemas.openxmlformats.org/drawingml/2006/main" name="PunchcardVTI">
  <a:themeElements>
    <a:clrScheme name="Punchcard">
      <a:dk1>
        <a:srgbClr val="000000"/>
      </a:dk1>
      <a:lt1>
        <a:srgbClr val="FFFFFF"/>
      </a:lt1>
      <a:dk2>
        <a:srgbClr val="00224B"/>
      </a:dk2>
      <a:lt2>
        <a:srgbClr val="EFF0EF"/>
      </a:lt2>
      <a:accent1>
        <a:srgbClr val="00B2F3"/>
      </a:accent1>
      <a:accent2>
        <a:srgbClr val="0471CC"/>
      </a:accent2>
      <a:accent3>
        <a:srgbClr val="14BBA9"/>
      </a:accent3>
      <a:accent4>
        <a:srgbClr val="8BB93B"/>
      </a:accent4>
      <a:accent5>
        <a:srgbClr val="EC970C"/>
      </a:accent5>
      <a:accent6>
        <a:srgbClr val="F55822"/>
      </a:accent6>
      <a:hlink>
        <a:srgbClr val="008EE6"/>
      </a:hlink>
      <a:folHlink>
        <a:srgbClr val="808C8E"/>
      </a:folHlink>
    </a:clrScheme>
    <a:fontScheme name="Punchcard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unchcardVTI" id="{C7262591-AF98-8F48-B56D-6342D2439B1A}" vid="{261D9F73-974A-B14E-9EAF-4871CCA60BB1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112</Words>
  <Application>Microsoft Office PowerPoint</Application>
  <PresentationFormat>Breedbeeld</PresentationFormat>
  <Paragraphs>30</Paragraphs>
  <Slides>4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2</vt:i4>
      </vt:variant>
      <vt:variant>
        <vt:lpstr>Diatitels</vt:lpstr>
      </vt:variant>
      <vt:variant>
        <vt:i4>4</vt:i4>
      </vt:variant>
    </vt:vector>
  </HeadingPairs>
  <TitlesOfParts>
    <vt:vector size="13" baseType="lpstr">
      <vt:lpstr>Aptos</vt:lpstr>
      <vt:lpstr>Arial</vt:lpstr>
      <vt:lpstr>Arial</vt:lpstr>
      <vt:lpstr>Calibri</vt:lpstr>
      <vt:lpstr>Calibri Light</vt:lpstr>
      <vt:lpstr>Neue Haas Grotesk Text Pro</vt:lpstr>
      <vt:lpstr>Times New Roman</vt:lpstr>
      <vt:lpstr>PunchcardVTI</vt:lpstr>
      <vt:lpstr>1_Office Theme</vt:lpstr>
      <vt:lpstr>Focusgroep 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Willy Tieleman</dc:creator>
  <cp:lastModifiedBy>Willy Tieleman</cp:lastModifiedBy>
  <cp:revision>3</cp:revision>
  <dcterms:created xsi:type="dcterms:W3CDTF">2025-03-03T14:26:20Z</dcterms:created>
  <dcterms:modified xsi:type="dcterms:W3CDTF">2025-03-03T14:32:43Z</dcterms:modified>
</cp:coreProperties>
</file>